
<file path=[Content_Types].xml><?xml version="1.0" encoding="utf-8"?>
<Types xmlns="http://schemas.openxmlformats.org/package/2006/content-types">
  <Default Extension="1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80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asa Madgula" userId="daaa110656d99a0c" providerId="LiveId" clId="{753F83BE-6F2B-4645-9E90-7D9289D362A4}"/>
    <pc:docChg chg="undo custSel modSld">
      <pc:chgData name="Manasa Madgula" userId="daaa110656d99a0c" providerId="LiveId" clId="{753F83BE-6F2B-4645-9E90-7D9289D362A4}" dt="2024-11-04T10:39:26.503" v="2829"/>
      <pc:docMkLst>
        <pc:docMk/>
      </pc:docMkLst>
      <pc:sldChg chg="modSp mod modAnim">
        <pc:chgData name="Manasa Madgula" userId="daaa110656d99a0c" providerId="LiveId" clId="{753F83BE-6F2B-4645-9E90-7D9289D362A4}" dt="2024-11-04T10:39:26.503" v="2829"/>
        <pc:sldMkLst>
          <pc:docMk/>
          <pc:sldMk cId="782155046" sldId="256"/>
        </pc:sldMkLst>
        <pc:spChg chg="mod">
          <ac:chgData name="Manasa Madgula" userId="daaa110656d99a0c" providerId="LiveId" clId="{753F83BE-6F2B-4645-9E90-7D9289D362A4}" dt="2024-11-04T10:39:26.503" v="2829"/>
          <ac:spMkLst>
            <pc:docMk/>
            <pc:sldMk cId="782155046" sldId="256"/>
            <ac:spMk id="2" creationId="{AEFFCF8A-C502-0D89-782E-8EA8E10CC851}"/>
          </ac:spMkLst>
        </pc:spChg>
        <pc:spChg chg="mod">
          <ac:chgData name="Manasa Madgula" userId="daaa110656d99a0c" providerId="LiveId" clId="{753F83BE-6F2B-4645-9E90-7D9289D362A4}" dt="2024-11-04T10:39:26.503" v="2829"/>
          <ac:spMkLst>
            <pc:docMk/>
            <pc:sldMk cId="782155046" sldId="256"/>
            <ac:spMk id="3" creationId="{49DB8BDC-A333-7497-645C-4C728DC33B67}"/>
          </ac:spMkLst>
        </pc:spChg>
      </pc:sldChg>
      <pc:sldChg chg="addSp delSp modSp mod">
        <pc:chgData name="Manasa Madgula" userId="daaa110656d99a0c" providerId="LiveId" clId="{753F83BE-6F2B-4645-9E90-7D9289D362A4}" dt="2024-11-04T04:31:03.063" v="107" actId="208"/>
        <pc:sldMkLst>
          <pc:docMk/>
          <pc:sldMk cId="3977354438" sldId="257"/>
        </pc:sldMkLst>
        <pc:spChg chg="add mod">
          <ac:chgData name="Manasa Madgula" userId="daaa110656d99a0c" providerId="LiveId" clId="{753F83BE-6F2B-4645-9E90-7D9289D362A4}" dt="2024-11-04T04:30:29.053" v="101" actId="208"/>
          <ac:spMkLst>
            <pc:docMk/>
            <pc:sldMk cId="3977354438" sldId="257"/>
            <ac:spMk id="2" creationId="{BB3FE21D-2CF0-6F97-1D3E-1D802B9ED989}"/>
          </ac:spMkLst>
        </pc:spChg>
        <pc:spChg chg="add mod">
          <ac:chgData name="Manasa Madgula" userId="daaa110656d99a0c" providerId="LiveId" clId="{753F83BE-6F2B-4645-9E90-7D9289D362A4}" dt="2024-11-04T04:30:23.174" v="100" actId="208"/>
          <ac:spMkLst>
            <pc:docMk/>
            <pc:sldMk cId="3977354438" sldId="257"/>
            <ac:spMk id="4" creationId="{F513492B-1781-1526-7B39-124DD1CBD8FA}"/>
          </ac:spMkLst>
        </pc:spChg>
        <pc:spChg chg="del">
          <ac:chgData name="Manasa Madgula" userId="daaa110656d99a0c" providerId="LiveId" clId="{753F83BE-6F2B-4645-9E90-7D9289D362A4}" dt="2024-11-04T04:28:31.994" v="52" actId="478"/>
          <ac:spMkLst>
            <pc:docMk/>
            <pc:sldMk cId="3977354438" sldId="257"/>
            <ac:spMk id="6" creationId="{2328F037-1932-BBAA-D8DE-29EF8EEF6FE0}"/>
          </ac:spMkLst>
        </pc:spChg>
        <pc:cxnChg chg="add mod">
          <ac:chgData name="Manasa Madgula" userId="daaa110656d99a0c" providerId="LiveId" clId="{753F83BE-6F2B-4645-9E90-7D9289D362A4}" dt="2024-11-04T04:31:03.063" v="107" actId="208"/>
          <ac:cxnSpMkLst>
            <pc:docMk/>
            <pc:sldMk cId="3977354438" sldId="257"/>
            <ac:cxnSpMk id="7" creationId="{9ECFB313-6830-D918-EF5F-58139777A49F}"/>
          </ac:cxnSpMkLst>
        </pc:cxnChg>
        <pc:cxnChg chg="del">
          <ac:chgData name="Manasa Madgula" userId="daaa110656d99a0c" providerId="LiveId" clId="{753F83BE-6F2B-4645-9E90-7D9289D362A4}" dt="2024-11-04T04:28:35.203" v="53" actId="478"/>
          <ac:cxnSpMkLst>
            <pc:docMk/>
            <pc:sldMk cId="3977354438" sldId="257"/>
            <ac:cxnSpMk id="8" creationId="{E44F1D6D-5896-6D2D-2A4C-51D5B159CAA1}"/>
          </ac:cxnSpMkLst>
        </pc:cxnChg>
      </pc:sldChg>
      <pc:sldChg chg="addSp delSp modSp mod">
        <pc:chgData name="Manasa Madgula" userId="daaa110656d99a0c" providerId="LiveId" clId="{753F83BE-6F2B-4645-9E90-7D9289D362A4}" dt="2024-11-04T04:43:05.589" v="377" actId="207"/>
        <pc:sldMkLst>
          <pc:docMk/>
          <pc:sldMk cId="2866742027" sldId="258"/>
        </pc:sldMkLst>
        <pc:spChg chg="add del mod">
          <ac:chgData name="Manasa Madgula" userId="daaa110656d99a0c" providerId="LiveId" clId="{753F83BE-6F2B-4645-9E90-7D9289D362A4}" dt="2024-11-04T04:28:24.789" v="51"/>
          <ac:spMkLst>
            <pc:docMk/>
            <pc:sldMk cId="2866742027" sldId="258"/>
            <ac:spMk id="2" creationId="{A4BD7A19-F01D-CBE6-B6AA-0D13E7A1EF78}"/>
          </ac:spMkLst>
        </pc:spChg>
        <pc:spChg chg="add mod">
          <ac:chgData name="Manasa Madgula" userId="daaa110656d99a0c" providerId="LiveId" clId="{753F83BE-6F2B-4645-9E90-7D9289D362A4}" dt="2024-11-04T04:26:10.770" v="17" actId="767"/>
          <ac:spMkLst>
            <pc:docMk/>
            <pc:sldMk cId="2866742027" sldId="258"/>
            <ac:spMk id="4" creationId="{49E98C83-AF24-A53E-1810-6ABCB17218F5}"/>
          </ac:spMkLst>
        </pc:spChg>
        <pc:spChg chg="add mod">
          <ac:chgData name="Manasa Madgula" userId="daaa110656d99a0c" providerId="LiveId" clId="{753F83BE-6F2B-4645-9E90-7D9289D362A4}" dt="2024-11-04T04:43:05.589" v="377" actId="207"/>
          <ac:spMkLst>
            <pc:docMk/>
            <pc:sldMk cId="2866742027" sldId="258"/>
            <ac:spMk id="5" creationId="{D156835C-314B-F20D-857A-C28D572549F6}"/>
          </ac:spMkLst>
        </pc:spChg>
        <pc:spChg chg="add mod">
          <ac:chgData name="Manasa Madgula" userId="daaa110656d99a0c" providerId="LiveId" clId="{753F83BE-6F2B-4645-9E90-7D9289D362A4}" dt="2024-11-04T04:27:29.930" v="32" actId="1582"/>
          <ac:spMkLst>
            <pc:docMk/>
            <pc:sldMk cId="2866742027" sldId="258"/>
            <ac:spMk id="6" creationId="{47A6EC95-BFA8-B7AD-003C-737F966FA581}"/>
          </ac:spMkLst>
        </pc:spChg>
        <pc:picChg chg="mod">
          <ac:chgData name="Manasa Madgula" userId="daaa110656d99a0c" providerId="LiveId" clId="{753F83BE-6F2B-4645-9E90-7D9289D362A4}" dt="2024-11-04T04:28:22.555" v="49" actId="1036"/>
          <ac:picMkLst>
            <pc:docMk/>
            <pc:sldMk cId="2866742027" sldId="258"/>
            <ac:picMk id="3" creationId="{1C580E54-05AA-4EC9-89B9-C1A77CB24190}"/>
          </ac:picMkLst>
        </pc:picChg>
        <pc:cxnChg chg="add mod">
          <ac:chgData name="Manasa Madgula" userId="daaa110656d99a0c" providerId="LiveId" clId="{753F83BE-6F2B-4645-9E90-7D9289D362A4}" dt="2024-11-04T04:28:02.206" v="38" actId="1582"/>
          <ac:cxnSpMkLst>
            <pc:docMk/>
            <pc:sldMk cId="2866742027" sldId="258"/>
            <ac:cxnSpMk id="8" creationId="{3F13EB69-1D24-7CD1-7353-C9631D2146F5}"/>
          </ac:cxnSpMkLst>
        </pc:cxnChg>
      </pc:sldChg>
      <pc:sldChg chg="addSp modSp mod">
        <pc:chgData name="Manasa Madgula" userId="daaa110656d99a0c" providerId="LiveId" clId="{753F83BE-6F2B-4645-9E90-7D9289D362A4}" dt="2024-11-04T04:43:11.379" v="378" actId="207"/>
        <pc:sldMkLst>
          <pc:docMk/>
          <pc:sldMk cId="2721558274" sldId="259"/>
        </pc:sldMkLst>
        <pc:spChg chg="add mod">
          <ac:chgData name="Manasa Madgula" userId="daaa110656d99a0c" providerId="LiveId" clId="{753F83BE-6F2B-4645-9E90-7D9289D362A4}" dt="2024-11-04T04:31:30.979" v="109" actId="1582"/>
          <ac:spMkLst>
            <pc:docMk/>
            <pc:sldMk cId="2721558274" sldId="259"/>
            <ac:spMk id="2" creationId="{BA41B582-630A-F792-350C-60DB9927DEE1}"/>
          </ac:spMkLst>
        </pc:spChg>
        <pc:spChg chg="add mod">
          <ac:chgData name="Manasa Madgula" userId="daaa110656d99a0c" providerId="LiveId" clId="{753F83BE-6F2B-4645-9E90-7D9289D362A4}" dt="2024-11-04T04:43:11.379" v="378" actId="207"/>
          <ac:spMkLst>
            <pc:docMk/>
            <pc:sldMk cId="2721558274" sldId="259"/>
            <ac:spMk id="4" creationId="{562E077C-603E-C752-51F1-CA6A2F38AF6B}"/>
          </ac:spMkLst>
        </pc:spChg>
        <pc:cxnChg chg="add mod">
          <ac:chgData name="Manasa Madgula" userId="daaa110656d99a0c" providerId="LiveId" clId="{753F83BE-6F2B-4645-9E90-7D9289D362A4}" dt="2024-11-04T04:33:50.639" v="149" actId="14100"/>
          <ac:cxnSpMkLst>
            <pc:docMk/>
            <pc:sldMk cId="2721558274" sldId="259"/>
            <ac:cxnSpMk id="6" creationId="{C58B6A20-87FB-F6ED-5121-2513CEA26486}"/>
          </ac:cxnSpMkLst>
        </pc:cxnChg>
      </pc:sldChg>
      <pc:sldChg chg="addSp modSp mod">
        <pc:chgData name="Manasa Madgula" userId="daaa110656d99a0c" providerId="LiveId" clId="{753F83BE-6F2B-4645-9E90-7D9289D362A4}" dt="2024-11-04T04:40:21.517" v="308" actId="1582"/>
        <pc:sldMkLst>
          <pc:docMk/>
          <pc:sldMk cId="2340404885" sldId="260"/>
        </pc:sldMkLst>
        <pc:spChg chg="add mod">
          <ac:chgData name="Manasa Madgula" userId="daaa110656d99a0c" providerId="LiveId" clId="{753F83BE-6F2B-4645-9E90-7D9289D362A4}" dt="2024-11-04T04:36:21.616" v="162" actId="1582"/>
          <ac:spMkLst>
            <pc:docMk/>
            <pc:sldMk cId="2340404885" sldId="260"/>
            <ac:spMk id="2" creationId="{E5371EBB-DFF7-A310-D3D4-6CB681EDDC6A}"/>
          </ac:spMkLst>
        </pc:spChg>
        <pc:spChg chg="add mod">
          <ac:chgData name="Manasa Madgula" userId="daaa110656d99a0c" providerId="LiveId" clId="{753F83BE-6F2B-4645-9E90-7D9289D362A4}" dt="2024-11-04T04:36:28.726" v="163" actId="1582"/>
          <ac:spMkLst>
            <pc:docMk/>
            <pc:sldMk cId="2340404885" sldId="260"/>
            <ac:spMk id="4" creationId="{91286353-3E87-EAD4-8946-FA4E278EADD0}"/>
          </ac:spMkLst>
        </pc:spChg>
        <pc:spChg chg="add mod">
          <ac:chgData name="Manasa Madgula" userId="daaa110656d99a0c" providerId="LiveId" clId="{753F83BE-6F2B-4645-9E90-7D9289D362A4}" dt="2024-11-04T04:36:35.862" v="164" actId="1582"/>
          <ac:spMkLst>
            <pc:docMk/>
            <pc:sldMk cId="2340404885" sldId="260"/>
            <ac:spMk id="5" creationId="{D0A3CDAC-B119-E4F0-A8BB-3E177117E67C}"/>
          </ac:spMkLst>
        </pc:spChg>
        <pc:spChg chg="add mod">
          <ac:chgData name="Manasa Madgula" userId="daaa110656d99a0c" providerId="LiveId" clId="{753F83BE-6F2B-4645-9E90-7D9289D362A4}" dt="2024-11-04T04:37:36.179" v="188" actId="14100"/>
          <ac:spMkLst>
            <pc:docMk/>
            <pc:sldMk cId="2340404885" sldId="260"/>
            <ac:spMk id="6" creationId="{B432B5A8-0810-EA00-A14A-E0D120FBFD86}"/>
          </ac:spMkLst>
        </pc:spChg>
        <pc:spChg chg="add mod">
          <ac:chgData name="Manasa Madgula" userId="daaa110656d99a0c" providerId="LiveId" clId="{753F83BE-6F2B-4645-9E90-7D9289D362A4}" dt="2024-11-04T04:39:28.770" v="300" actId="1076"/>
          <ac:spMkLst>
            <pc:docMk/>
            <pc:sldMk cId="2340404885" sldId="260"/>
            <ac:spMk id="7" creationId="{4E28393D-D54B-2937-3F82-9AD3771D283E}"/>
          </ac:spMkLst>
        </pc:spChg>
        <pc:spChg chg="add mod">
          <ac:chgData name="Manasa Madgula" userId="daaa110656d99a0c" providerId="LiveId" clId="{753F83BE-6F2B-4645-9E90-7D9289D362A4}" dt="2024-11-04T04:39:15.143" v="297" actId="14100"/>
          <ac:spMkLst>
            <pc:docMk/>
            <pc:sldMk cId="2340404885" sldId="260"/>
            <ac:spMk id="8" creationId="{6C067C25-9CDD-B589-8948-CC9C54990F2F}"/>
          </ac:spMkLst>
        </pc:spChg>
        <pc:picChg chg="mod">
          <ac:chgData name="Manasa Madgula" userId="daaa110656d99a0c" providerId="LiveId" clId="{753F83BE-6F2B-4645-9E90-7D9289D362A4}" dt="2024-11-04T04:35:31.538" v="155" actId="1076"/>
          <ac:picMkLst>
            <pc:docMk/>
            <pc:sldMk cId="2340404885" sldId="260"/>
            <ac:picMk id="3" creationId="{C3BABA67-19F0-86F1-A600-725E0A920E23}"/>
          </ac:picMkLst>
        </pc:picChg>
        <pc:cxnChg chg="add mod">
          <ac:chgData name="Manasa Madgula" userId="daaa110656d99a0c" providerId="LiveId" clId="{753F83BE-6F2B-4645-9E90-7D9289D362A4}" dt="2024-11-04T04:40:09.255" v="306" actId="1582"/>
          <ac:cxnSpMkLst>
            <pc:docMk/>
            <pc:sldMk cId="2340404885" sldId="260"/>
            <ac:cxnSpMk id="10" creationId="{E87F08CC-6CEB-653D-F58C-5FDF87B1E5D5}"/>
          </ac:cxnSpMkLst>
        </pc:cxnChg>
        <pc:cxnChg chg="add mod">
          <ac:chgData name="Manasa Madgula" userId="daaa110656d99a0c" providerId="LiveId" clId="{753F83BE-6F2B-4645-9E90-7D9289D362A4}" dt="2024-11-04T04:40:15.602" v="307" actId="1582"/>
          <ac:cxnSpMkLst>
            <pc:docMk/>
            <pc:sldMk cId="2340404885" sldId="260"/>
            <ac:cxnSpMk id="12" creationId="{33F7B781-3216-D301-B8D3-BDA9F4B18377}"/>
          </ac:cxnSpMkLst>
        </pc:cxnChg>
        <pc:cxnChg chg="add mod">
          <ac:chgData name="Manasa Madgula" userId="daaa110656d99a0c" providerId="LiveId" clId="{753F83BE-6F2B-4645-9E90-7D9289D362A4}" dt="2024-11-04T04:40:21.517" v="308" actId="1582"/>
          <ac:cxnSpMkLst>
            <pc:docMk/>
            <pc:sldMk cId="2340404885" sldId="260"/>
            <ac:cxnSpMk id="14" creationId="{E3644641-59B4-10C9-1FD4-D54B1A55292D}"/>
          </ac:cxnSpMkLst>
        </pc:cxnChg>
      </pc:sldChg>
      <pc:sldChg chg="addSp modSp mod">
        <pc:chgData name="Manasa Madgula" userId="daaa110656d99a0c" providerId="LiveId" clId="{753F83BE-6F2B-4645-9E90-7D9289D362A4}" dt="2024-11-04T04:43:41.242" v="383" actId="14100"/>
        <pc:sldMkLst>
          <pc:docMk/>
          <pc:sldMk cId="2939529553" sldId="261"/>
        </pc:sldMkLst>
        <pc:spChg chg="add mod">
          <ac:chgData name="Manasa Madgula" userId="daaa110656d99a0c" providerId="LiveId" clId="{753F83BE-6F2B-4645-9E90-7D9289D362A4}" dt="2024-11-04T04:41:36.282" v="341" actId="692"/>
          <ac:spMkLst>
            <pc:docMk/>
            <pc:sldMk cId="2939529553" sldId="261"/>
            <ac:spMk id="2" creationId="{8C45AF5D-9254-88B6-D9EA-71A3E9A81F2D}"/>
          </ac:spMkLst>
        </pc:spChg>
        <pc:spChg chg="add mod">
          <ac:chgData name="Manasa Madgula" userId="daaa110656d99a0c" providerId="LiveId" clId="{753F83BE-6F2B-4645-9E90-7D9289D362A4}" dt="2024-11-04T04:43:24.907" v="379" actId="1076"/>
          <ac:spMkLst>
            <pc:docMk/>
            <pc:sldMk cId="2939529553" sldId="261"/>
            <ac:spMk id="4" creationId="{21AFA02A-1F71-B73C-9F02-E5445E50FB01}"/>
          </ac:spMkLst>
        </pc:spChg>
        <pc:picChg chg="mod">
          <ac:chgData name="Manasa Madgula" userId="daaa110656d99a0c" providerId="LiveId" clId="{753F83BE-6F2B-4645-9E90-7D9289D362A4}" dt="2024-11-04T04:43:27.869" v="380" actId="1076"/>
          <ac:picMkLst>
            <pc:docMk/>
            <pc:sldMk cId="2939529553" sldId="261"/>
            <ac:picMk id="3" creationId="{05E29BE5-A488-7A38-1A7C-FD70F4580B0C}"/>
          </ac:picMkLst>
        </pc:picChg>
        <pc:cxnChg chg="add mod">
          <ac:chgData name="Manasa Madgula" userId="daaa110656d99a0c" providerId="LiveId" clId="{753F83BE-6F2B-4645-9E90-7D9289D362A4}" dt="2024-11-04T04:43:41.242" v="383" actId="14100"/>
          <ac:cxnSpMkLst>
            <pc:docMk/>
            <pc:sldMk cId="2939529553" sldId="261"/>
            <ac:cxnSpMk id="6" creationId="{331630CD-451D-B711-4AAE-449F2D2A6927}"/>
          </ac:cxnSpMkLst>
        </pc:cxnChg>
      </pc:sldChg>
      <pc:sldChg chg="addSp modSp mod">
        <pc:chgData name="Manasa Madgula" userId="daaa110656d99a0c" providerId="LiveId" clId="{753F83BE-6F2B-4645-9E90-7D9289D362A4}" dt="2024-11-04T04:45:40.238" v="429" actId="692"/>
        <pc:sldMkLst>
          <pc:docMk/>
          <pc:sldMk cId="1171799338" sldId="262"/>
        </pc:sldMkLst>
        <pc:spChg chg="add mod">
          <ac:chgData name="Manasa Madgula" userId="daaa110656d99a0c" providerId="LiveId" clId="{753F83BE-6F2B-4645-9E90-7D9289D362A4}" dt="2024-11-04T04:44:11.561" v="394" actId="692"/>
          <ac:spMkLst>
            <pc:docMk/>
            <pc:sldMk cId="1171799338" sldId="262"/>
            <ac:spMk id="2" creationId="{389F63B4-F5E7-9733-C992-45BA8B5092EE}"/>
          </ac:spMkLst>
        </pc:spChg>
        <pc:spChg chg="add mod">
          <ac:chgData name="Manasa Madgula" userId="daaa110656d99a0c" providerId="LiveId" clId="{753F83BE-6F2B-4645-9E90-7D9289D362A4}" dt="2024-11-04T04:45:16.409" v="416" actId="20577"/>
          <ac:spMkLst>
            <pc:docMk/>
            <pc:sldMk cId="1171799338" sldId="262"/>
            <ac:spMk id="4" creationId="{11C00BE8-0601-9A03-21FB-84D2786D6DCA}"/>
          </ac:spMkLst>
        </pc:spChg>
        <pc:cxnChg chg="add mod">
          <ac:chgData name="Manasa Madgula" userId="daaa110656d99a0c" providerId="LiveId" clId="{753F83BE-6F2B-4645-9E90-7D9289D362A4}" dt="2024-11-04T04:45:40.238" v="429" actId="692"/>
          <ac:cxnSpMkLst>
            <pc:docMk/>
            <pc:sldMk cId="1171799338" sldId="262"/>
            <ac:cxnSpMk id="6" creationId="{FAC6058D-957F-DB8A-FED9-F960AFD3A279}"/>
          </ac:cxnSpMkLst>
        </pc:cxnChg>
      </pc:sldChg>
      <pc:sldChg chg="addSp modSp mod">
        <pc:chgData name="Manasa Madgula" userId="daaa110656d99a0c" providerId="LiveId" clId="{753F83BE-6F2B-4645-9E90-7D9289D362A4}" dt="2024-11-04T04:47:15.596" v="510" actId="692"/>
        <pc:sldMkLst>
          <pc:docMk/>
          <pc:sldMk cId="2254659108" sldId="263"/>
        </pc:sldMkLst>
        <pc:spChg chg="add mod">
          <ac:chgData name="Manasa Madgula" userId="daaa110656d99a0c" providerId="LiveId" clId="{753F83BE-6F2B-4645-9E90-7D9289D362A4}" dt="2024-11-04T04:46:07.918" v="440" actId="692"/>
          <ac:spMkLst>
            <pc:docMk/>
            <pc:sldMk cId="2254659108" sldId="263"/>
            <ac:spMk id="2" creationId="{A1623DF6-2F73-5BED-1783-09F50A81D9E1}"/>
          </ac:spMkLst>
        </pc:spChg>
        <pc:spChg chg="add mod">
          <ac:chgData name="Manasa Madgula" userId="daaa110656d99a0c" providerId="LiveId" clId="{753F83BE-6F2B-4645-9E90-7D9289D362A4}" dt="2024-11-04T04:46:54.488" v="497" actId="20577"/>
          <ac:spMkLst>
            <pc:docMk/>
            <pc:sldMk cId="2254659108" sldId="263"/>
            <ac:spMk id="4" creationId="{A9BCE28C-24A6-EB67-B790-8172899DAFA0}"/>
          </ac:spMkLst>
        </pc:spChg>
        <pc:cxnChg chg="add mod">
          <ac:chgData name="Manasa Madgula" userId="daaa110656d99a0c" providerId="LiveId" clId="{753F83BE-6F2B-4645-9E90-7D9289D362A4}" dt="2024-11-04T04:47:15.596" v="510" actId="692"/>
          <ac:cxnSpMkLst>
            <pc:docMk/>
            <pc:sldMk cId="2254659108" sldId="263"/>
            <ac:cxnSpMk id="6" creationId="{FFE04EDC-1104-6183-6737-4BFA4CDB26C7}"/>
          </ac:cxnSpMkLst>
        </pc:cxnChg>
      </pc:sldChg>
      <pc:sldChg chg="addSp delSp modSp mod modNotesTx">
        <pc:chgData name="Manasa Madgula" userId="daaa110656d99a0c" providerId="LiveId" clId="{753F83BE-6F2B-4645-9E90-7D9289D362A4}" dt="2024-11-04T04:53:22.965" v="828" actId="692"/>
        <pc:sldMkLst>
          <pc:docMk/>
          <pc:sldMk cId="3531426289" sldId="264"/>
        </pc:sldMkLst>
        <pc:spChg chg="add del mod">
          <ac:chgData name="Manasa Madgula" userId="daaa110656d99a0c" providerId="LiveId" clId="{753F83BE-6F2B-4645-9E90-7D9289D362A4}" dt="2024-11-04T04:51:00.941" v="648"/>
          <ac:spMkLst>
            <pc:docMk/>
            <pc:sldMk cId="3531426289" sldId="264"/>
            <ac:spMk id="2" creationId="{2983BC7A-522E-BA57-8940-BD19F37CDEE0}"/>
          </ac:spMkLst>
        </pc:spChg>
        <pc:spChg chg="add mod">
          <ac:chgData name="Manasa Madgula" userId="daaa110656d99a0c" providerId="LiveId" clId="{753F83BE-6F2B-4645-9E90-7D9289D362A4}" dt="2024-11-04T04:48:12.955" v="518" actId="1076"/>
          <ac:spMkLst>
            <pc:docMk/>
            <pc:sldMk cId="3531426289" sldId="264"/>
            <ac:spMk id="4" creationId="{F4844B79-DEE8-A2C2-BD1E-F843AB096B06}"/>
          </ac:spMkLst>
        </pc:spChg>
        <pc:spChg chg="add mod">
          <ac:chgData name="Manasa Madgula" userId="daaa110656d99a0c" providerId="LiveId" clId="{753F83BE-6F2B-4645-9E90-7D9289D362A4}" dt="2024-11-04T04:48:14.636" v="519"/>
          <ac:spMkLst>
            <pc:docMk/>
            <pc:sldMk cId="3531426289" sldId="264"/>
            <ac:spMk id="5" creationId="{57B1C3CA-3407-65DF-CE40-F3D8B1CE8711}"/>
          </ac:spMkLst>
        </pc:spChg>
        <pc:spChg chg="add mod">
          <ac:chgData name="Manasa Madgula" userId="daaa110656d99a0c" providerId="LiveId" clId="{753F83BE-6F2B-4645-9E90-7D9289D362A4}" dt="2024-11-04T04:48:15.885" v="520"/>
          <ac:spMkLst>
            <pc:docMk/>
            <pc:sldMk cId="3531426289" sldId="264"/>
            <ac:spMk id="6" creationId="{1EBD2664-6879-F631-9054-0B729A1A04C2}"/>
          </ac:spMkLst>
        </pc:spChg>
        <pc:spChg chg="add mod">
          <ac:chgData name="Manasa Madgula" userId="daaa110656d99a0c" providerId="LiveId" clId="{753F83BE-6F2B-4645-9E90-7D9289D362A4}" dt="2024-11-04T04:48:16.777" v="521"/>
          <ac:spMkLst>
            <pc:docMk/>
            <pc:sldMk cId="3531426289" sldId="264"/>
            <ac:spMk id="7" creationId="{FDAD6B5C-0084-9A28-2065-A1240C4B1633}"/>
          </ac:spMkLst>
        </pc:spChg>
        <pc:spChg chg="add mod">
          <ac:chgData name="Manasa Madgula" userId="daaa110656d99a0c" providerId="LiveId" clId="{753F83BE-6F2B-4645-9E90-7D9289D362A4}" dt="2024-11-04T04:48:32.055" v="523" actId="1076"/>
          <ac:spMkLst>
            <pc:docMk/>
            <pc:sldMk cId="3531426289" sldId="264"/>
            <ac:spMk id="8" creationId="{E3EDB213-A882-A015-ED19-83F939673FDA}"/>
          </ac:spMkLst>
        </pc:spChg>
        <pc:spChg chg="add mod">
          <ac:chgData name="Manasa Madgula" userId="daaa110656d99a0c" providerId="LiveId" clId="{753F83BE-6F2B-4645-9E90-7D9289D362A4}" dt="2024-11-04T04:48:38.498" v="525" actId="1076"/>
          <ac:spMkLst>
            <pc:docMk/>
            <pc:sldMk cId="3531426289" sldId="264"/>
            <ac:spMk id="9" creationId="{43325A55-E1DC-D036-05E7-AC1EE0816EFD}"/>
          </ac:spMkLst>
        </pc:spChg>
        <pc:spChg chg="add mod">
          <ac:chgData name="Manasa Madgula" userId="daaa110656d99a0c" providerId="LiveId" clId="{753F83BE-6F2B-4645-9E90-7D9289D362A4}" dt="2024-11-04T04:49:43.193" v="559" actId="692"/>
          <ac:spMkLst>
            <pc:docMk/>
            <pc:sldMk cId="3531426289" sldId="264"/>
            <ac:spMk id="10" creationId="{A777057D-7CEE-1291-06C2-A1A2F9726C94}"/>
          </ac:spMkLst>
        </pc:spChg>
        <pc:spChg chg="add mod">
          <ac:chgData name="Manasa Madgula" userId="daaa110656d99a0c" providerId="LiveId" clId="{753F83BE-6F2B-4645-9E90-7D9289D362A4}" dt="2024-11-04T04:49:31.152" v="550" actId="1076"/>
          <ac:spMkLst>
            <pc:docMk/>
            <pc:sldMk cId="3531426289" sldId="264"/>
            <ac:spMk id="11" creationId="{C54D88E1-C932-4478-8A53-72DF05B9DB89}"/>
          </ac:spMkLst>
        </pc:spChg>
        <pc:spChg chg="add mod">
          <ac:chgData name="Manasa Madgula" userId="daaa110656d99a0c" providerId="LiveId" clId="{753F83BE-6F2B-4645-9E90-7D9289D362A4}" dt="2024-11-04T04:50:14.618" v="574" actId="692"/>
          <ac:spMkLst>
            <pc:docMk/>
            <pc:sldMk cId="3531426289" sldId="264"/>
            <ac:spMk id="12" creationId="{06D733BE-0181-9631-3A85-B9F21911C627}"/>
          </ac:spMkLst>
        </pc:spChg>
        <pc:spChg chg="add mod">
          <ac:chgData name="Manasa Madgula" userId="daaa110656d99a0c" providerId="LiveId" clId="{753F83BE-6F2B-4645-9E90-7D9289D362A4}" dt="2024-11-04T04:51:55.389" v="789" actId="20577"/>
          <ac:spMkLst>
            <pc:docMk/>
            <pc:sldMk cId="3531426289" sldId="264"/>
            <ac:spMk id="13" creationId="{4ED1F50C-169A-D2F8-B452-ABF0DCA7DF52}"/>
          </ac:spMkLst>
        </pc:spChg>
        <pc:picChg chg="mod">
          <ac:chgData name="Manasa Madgula" userId="daaa110656d99a0c" providerId="LiveId" clId="{753F83BE-6F2B-4645-9E90-7D9289D362A4}" dt="2024-11-04T04:52:35.394" v="797" actId="1076"/>
          <ac:picMkLst>
            <pc:docMk/>
            <pc:sldMk cId="3531426289" sldId="264"/>
            <ac:picMk id="3" creationId="{615B6B39-3610-B925-8247-ABE7D742FD3F}"/>
          </ac:picMkLst>
        </pc:picChg>
        <pc:cxnChg chg="add mod">
          <ac:chgData name="Manasa Madgula" userId="daaa110656d99a0c" providerId="LiveId" clId="{753F83BE-6F2B-4645-9E90-7D9289D362A4}" dt="2024-11-04T04:53:22.965" v="828" actId="692"/>
          <ac:cxnSpMkLst>
            <pc:docMk/>
            <pc:sldMk cId="3531426289" sldId="264"/>
            <ac:cxnSpMk id="15" creationId="{B0A1859B-C46C-7534-F133-42EC98BC8D54}"/>
          </ac:cxnSpMkLst>
        </pc:cxnChg>
        <pc:cxnChg chg="add mod">
          <ac:chgData name="Manasa Madgula" userId="daaa110656d99a0c" providerId="LiveId" clId="{753F83BE-6F2B-4645-9E90-7D9289D362A4}" dt="2024-11-04T04:53:12.413" v="819" actId="692"/>
          <ac:cxnSpMkLst>
            <pc:docMk/>
            <pc:sldMk cId="3531426289" sldId="264"/>
            <ac:cxnSpMk id="19" creationId="{373504A3-7CFD-130E-4FDB-9E50B65FD3EA}"/>
          </ac:cxnSpMkLst>
        </pc:cxnChg>
        <pc:cxnChg chg="add mod">
          <ac:chgData name="Manasa Madgula" userId="daaa110656d99a0c" providerId="LiveId" clId="{753F83BE-6F2B-4645-9E90-7D9289D362A4}" dt="2024-11-04T04:53:03.527" v="810" actId="692"/>
          <ac:cxnSpMkLst>
            <pc:docMk/>
            <pc:sldMk cId="3531426289" sldId="264"/>
            <ac:cxnSpMk id="21" creationId="{E3F650DF-0DD6-B5AF-BBBA-E05063704D33}"/>
          </ac:cxnSpMkLst>
        </pc:cxnChg>
      </pc:sldChg>
      <pc:sldChg chg="addSp delSp modSp mod">
        <pc:chgData name="Manasa Madgula" userId="daaa110656d99a0c" providerId="LiveId" clId="{753F83BE-6F2B-4645-9E90-7D9289D362A4}" dt="2024-11-04T04:58:51.458" v="910" actId="14100"/>
        <pc:sldMkLst>
          <pc:docMk/>
          <pc:sldMk cId="3265496036" sldId="265"/>
        </pc:sldMkLst>
        <pc:spChg chg="add del mod">
          <ac:chgData name="Manasa Madgula" userId="daaa110656d99a0c" providerId="LiveId" clId="{753F83BE-6F2B-4645-9E90-7D9289D362A4}" dt="2024-11-04T04:58:38.128" v="908"/>
          <ac:spMkLst>
            <pc:docMk/>
            <pc:sldMk cId="3265496036" sldId="265"/>
            <ac:spMk id="2" creationId="{7CBAB783-2CA9-218F-90C6-19FAB25A3906}"/>
          </ac:spMkLst>
        </pc:spChg>
        <pc:spChg chg="add mod">
          <ac:chgData name="Manasa Madgula" userId="daaa110656d99a0c" providerId="LiveId" clId="{753F83BE-6F2B-4645-9E90-7D9289D362A4}" dt="2024-11-04T04:54:04.676" v="831"/>
          <ac:spMkLst>
            <pc:docMk/>
            <pc:sldMk cId="3265496036" sldId="265"/>
            <ac:spMk id="4" creationId="{7C5BB653-79B2-13AD-0AA3-688DCE2418F0}"/>
          </ac:spMkLst>
        </pc:spChg>
        <pc:spChg chg="add mod">
          <ac:chgData name="Manasa Madgula" userId="daaa110656d99a0c" providerId="LiveId" clId="{753F83BE-6F2B-4645-9E90-7D9289D362A4}" dt="2024-11-04T04:54:20.419" v="839" actId="1076"/>
          <ac:spMkLst>
            <pc:docMk/>
            <pc:sldMk cId="3265496036" sldId="265"/>
            <ac:spMk id="5" creationId="{B68E035B-9FBA-4F1B-7915-3545F49B1645}"/>
          </ac:spMkLst>
        </pc:spChg>
        <pc:spChg chg="add mod">
          <ac:chgData name="Manasa Madgula" userId="daaa110656d99a0c" providerId="LiveId" clId="{753F83BE-6F2B-4645-9E90-7D9289D362A4}" dt="2024-11-04T04:54:05.943" v="833"/>
          <ac:spMkLst>
            <pc:docMk/>
            <pc:sldMk cId="3265496036" sldId="265"/>
            <ac:spMk id="6" creationId="{E75FB8FB-93B8-E86C-8EA2-D757DCF794B3}"/>
          </ac:spMkLst>
        </pc:spChg>
        <pc:spChg chg="add mod">
          <ac:chgData name="Manasa Madgula" userId="daaa110656d99a0c" providerId="LiveId" clId="{753F83BE-6F2B-4645-9E90-7D9289D362A4}" dt="2024-11-04T04:54:06.224" v="834"/>
          <ac:spMkLst>
            <pc:docMk/>
            <pc:sldMk cId="3265496036" sldId="265"/>
            <ac:spMk id="7" creationId="{C7143F3C-B8D9-6072-E1B0-38CC284F4732}"/>
          </ac:spMkLst>
        </pc:spChg>
        <pc:spChg chg="add mod">
          <ac:chgData name="Manasa Madgula" userId="daaa110656d99a0c" providerId="LiveId" clId="{753F83BE-6F2B-4645-9E90-7D9289D362A4}" dt="2024-11-04T04:54:06.430" v="835"/>
          <ac:spMkLst>
            <pc:docMk/>
            <pc:sldMk cId="3265496036" sldId="265"/>
            <ac:spMk id="8" creationId="{0EF8E5AF-DA6F-1CAE-85D7-24B10B08CD0D}"/>
          </ac:spMkLst>
        </pc:spChg>
        <pc:spChg chg="add mod">
          <ac:chgData name="Manasa Madgula" userId="daaa110656d99a0c" providerId="LiveId" clId="{753F83BE-6F2B-4645-9E90-7D9289D362A4}" dt="2024-11-04T04:54:06.606" v="836"/>
          <ac:spMkLst>
            <pc:docMk/>
            <pc:sldMk cId="3265496036" sldId="265"/>
            <ac:spMk id="9" creationId="{9F33E328-7368-4960-1286-29FB0A410E18}"/>
          </ac:spMkLst>
        </pc:spChg>
        <pc:spChg chg="add mod">
          <ac:chgData name="Manasa Madgula" userId="daaa110656d99a0c" providerId="LiveId" clId="{753F83BE-6F2B-4645-9E90-7D9289D362A4}" dt="2024-11-04T04:55:27.627" v="851" actId="1076"/>
          <ac:spMkLst>
            <pc:docMk/>
            <pc:sldMk cId="3265496036" sldId="265"/>
            <ac:spMk id="10" creationId="{0DF3B747-271E-4A1E-C1C0-9F7ECF634BCC}"/>
          </ac:spMkLst>
        </pc:spChg>
        <pc:spChg chg="add mod">
          <ac:chgData name="Manasa Madgula" userId="daaa110656d99a0c" providerId="LiveId" clId="{753F83BE-6F2B-4645-9E90-7D9289D362A4}" dt="2024-11-04T04:57:44.762" v="887" actId="20577"/>
          <ac:spMkLst>
            <pc:docMk/>
            <pc:sldMk cId="3265496036" sldId="265"/>
            <ac:spMk id="11" creationId="{0BB0667C-3544-8EF0-1C02-F393E5AF1A8E}"/>
          </ac:spMkLst>
        </pc:spChg>
        <pc:spChg chg="add mod">
          <ac:chgData name="Manasa Madgula" userId="daaa110656d99a0c" providerId="LiveId" clId="{753F83BE-6F2B-4645-9E90-7D9289D362A4}" dt="2024-11-04T04:56:11.585" v="857" actId="14100"/>
          <ac:spMkLst>
            <pc:docMk/>
            <pc:sldMk cId="3265496036" sldId="265"/>
            <ac:spMk id="12" creationId="{740AEBEA-E9CD-9D73-88B2-9DDF2B11C399}"/>
          </ac:spMkLst>
        </pc:spChg>
        <pc:spChg chg="add mod">
          <ac:chgData name="Manasa Madgula" userId="daaa110656d99a0c" providerId="LiveId" clId="{753F83BE-6F2B-4645-9E90-7D9289D362A4}" dt="2024-11-04T04:55:50.299" v="855" actId="14100"/>
          <ac:spMkLst>
            <pc:docMk/>
            <pc:sldMk cId="3265496036" sldId="265"/>
            <ac:spMk id="13" creationId="{A1DFD419-FDB6-A3CC-F806-5D0B17E80F1A}"/>
          </ac:spMkLst>
        </pc:spChg>
        <pc:spChg chg="add mod">
          <ac:chgData name="Manasa Madgula" userId="daaa110656d99a0c" providerId="LiveId" clId="{753F83BE-6F2B-4645-9E90-7D9289D362A4}" dt="2024-11-04T04:57:16.615" v="873" actId="255"/>
          <ac:spMkLst>
            <pc:docMk/>
            <pc:sldMk cId="3265496036" sldId="265"/>
            <ac:spMk id="14" creationId="{278DD40B-6593-CFA5-59F1-00961FF314BB}"/>
          </ac:spMkLst>
        </pc:spChg>
        <pc:picChg chg="mod">
          <ac:chgData name="Manasa Madgula" userId="daaa110656d99a0c" providerId="LiveId" clId="{753F83BE-6F2B-4645-9E90-7D9289D362A4}" dt="2024-11-04T04:55:19.079" v="849" actId="692"/>
          <ac:picMkLst>
            <pc:docMk/>
            <pc:sldMk cId="3265496036" sldId="265"/>
            <ac:picMk id="3" creationId="{FC80A7B3-75B3-ACEF-D8C7-CD9117275839}"/>
          </ac:picMkLst>
        </pc:picChg>
        <pc:cxnChg chg="add del mod">
          <ac:chgData name="Manasa Madgula" userId="daaa110656d99a0c" providerId="LiveId" clId="{753F83BE-6F2B-4645-9E90-7D9289D362A4}" dt="2024-11-04T04:58:38.112" v="906" actId="478"/>
          <ac:cxnSpMkLst>
            <pc:docMk/>
            <pc:sldMk cId="3265496036" sldId="265"/>
            <ac:cxnSpMk id="16" creationId="{57E080FF-B454-572B-770D-F012E93366E4}"/>
          </ac:cxnSpMkLst>
        </pc:cxnChg>
        <pc:cxnChg chg="add mod">
          <ac:chgData name="Manasa Madgula" userId="daaa110656d99a0c" providerId="LiveId" clId="{753F83BE-6F2B-4645-9E90-7D9289D362A4}" dt="2024-11-04T04:58:36.059" v="905" actId="14100"/>
          <ac:cxnSpMkLst>
            <pc:docMk/>
            <pc:sldMk cId="3265496036" sldId="265"/>
            <ac:cxnSpMk id="17" creationId="{3F01C0CB-ED93-529D-2BE1-5E42096905E4}"/>
          </ac:cxnSpMkLst>
        </pc:cxnChg>
        <pc:cxnChg chg="add mod">
          <ac:chgData name="Manasa Madgula" userId="daaa110656d99a0c" providerId="LiveId" clId="{753F83BE-6F2B-4645-9E90-7D9289D362A4}" dt="2024-11-04T04:58:51.458" v="910" actId="14100"/>
          <ac:cxnSpMkLst>
            <pc:docMk/>
            <pc:sldMk cId="3265496036" sldId="265"/>
            <ac:cxnSpMk id="18" creationId="{B38C4679-D4D5-253E-7BB5-8D73FA85A030}"/>
          </ac:cxnSpMkLst>
        </pc:cxnChg>
      </pc:sldChg>
      <pc:sldChg chg="addSp delSp modSp mod">
        <pc:chgData name="Manasa Madgula" userId="daaa110656d99a0c" providerId="LiveId" clId="{753F83BE-6F2B-4645-9E90-7D9289D362A4}" dt="2024-11-04T05:02:56.894" v="1419" actId="14100"/>
        <pc:sldMkLst>
          <pc:docMk/>
          <pc:sldMk cId="1389507082" sldId="266"/>
        </pc:sldMkLst>
        <pc:spChg chg="add mod">
          <ac:chgData name="Manasa Madgula" userId="daaa110656d99a0c" providerId="LiveId" clId="{753F83BE-6F2B-4645-9E90-7D9289D362A4}" dt="2024-11-04T04:59:04.135" v="911"/>
          <ac:spMkLst>
            <pc:docMk/>
            <pc:sldMk cId="1389507082" sldId="266"/>
            <ac:spMk id="2" creationId="{B45FEF0F-4859-08F6-7C28-0516587B9F18}"/>
          </ac:spMkLst>
        </pc:spChg>
        <pc:spChg chg="add mod">
          <ac:chgData name="Manasa Madgula" userId="daaa110656d99a0c" providerId="LiveId" clId="{753F83BE-6F2B-4645-9E90-7D9289D362A4}" dt="2024-11-04T05:01:57.581" v="1404" actId="20577"/>
          <ac:spMkLst>
            <pc:docMk/>
            <pc:sldMk cId="1389507082" sldId="266"/>
            <ac:spMk id="4" creationId="{0B4065F4-B95E-B200-6827-97FEF16662C5}"/>
          </ac:spMkLst>
        </pc:spChg>
        <pc:spChg chg="add mod">
          <ac:chgData name="Manasa Madgula" userId="daaa110656d99a0c" providerId="LiveId" clId="{753F83BE-6F2B-4645-9E90-7D9289D362A4}" dt="2024-11-04T04:59:41.344" v="1117" actId="14100"/>
          <ac:spMkLst>
            <pc:docMk/>
            <pc:sldMk cId="1389507082" sldId="266"/>
            <ac:spMk id="5" creationId="{A1FA684E-A2D7-FEE2-2D49-690B96E64222}"/>
          </ac:spMkLst>
        </pc:spChg>
        <pc:spChg chg="add mod">
          <ac:chgData name="Manasa Madgula" userId="daaa110656d99a0c" providerId="LiveId" clId="{753F83BE-6F2B-4645-9E90-7D9289D362A4}" dt="2024-11-04T05:01:24.706" v="1389" actId="1076"/>
          <ac:spMkLst>
            <pc:docMk/>
            <pc:sldMk cId="1389507082" sldId="266"/>
            <ac:spMk id="6" creationId="{167CF32E-ECDE-B3B6-E13B-E24831404136}"/>
          </ac:spMkLst>
        </pc:spChg>
        <pc:picChg chg="add del">
          <ac:chgData name="Manasa Madgula" userId="daaa110656d99a0c" providerId="LiveId" clId="{753F83BE-6F2B-4645-9E90-7D9289D362A4}" dt="2024-11-04T04:59:20.619" v="1015" actId="478"/>
          <ac:picMkLst>
            <pc:docMk/>
            <pc:sldMk cId="1389507082" sldId="266"/>
            <ac:picMk id="3" creationId="{98F6909C-CB94-569B-7266-651FF174D870}"/>
          </ac:picMkLst>
        </pc:picChg>
        <pc:cxnChg chg="add mod">
          <ac:chgData name="Manasa Madgula" userId="daaa110656d99a0c" providerId="LiveId" clId="{753F83BE-6F2B-4645-9E90-7D9289D362A4}" dt="2024-11-04T05:02:22.119" v="1416" actId="14100"/>
          <ac:cxnSpMkLst>
            <pc:docMk/>
            <pc:sldMk cId="1389507082" sldId="266"/>
            <ac:cxnSpMk id="8" creationId="{07D0AB55-6177-6090-A610-C49B050345EE}"/>
          </ac:cxnSpMkLst>
        </pc:cxnChg>
        <pc:cxnChg chg="add mod">
          <ac:chgData name="Manasa Madgula" userId="daaa110656d99a0c" providerId="LiveId" clId="{753F83BE-6F2B-4645-9E90-7D9289D362A4}" dt="2024-11-04T05:02:56.894" v="1419" actId="14100"/>
          <ac:cxnSpMkLst>
            <pc:docMk/>
            <pc:sldMk cId="1389507082" sldId="266"/>
            <ac:cxnSpMk id="11" creationId="{E76B6EA9-B970-11CB-119B-81FAA52630A4}"/>
          </ac:cxnSpMkLst>
        </pc:cxnChg>
      </pc:sldChg>
      <pc:sldChg chg="addSp delSp modSp mod">
        <pc:chgData name="Manasa Madgula" userId="daaa110656d99a0c" providerId="LiveId" clId="{753F83BE-6F2B-4645-9E90-7D9289D362A4}" dt="2024-11-04T09:37:38.952" v="1559" actId="20577"/>
        <pc:sldMkLst>
          <pc:docMk/>
          <pc:sldMk cId="7720412" sldId="267"/>
        </pc:sldMkLst>
        <pc:spChg chg="add del">
          <ac:chgData name="Manasa Madgula" userId="daaa110656d99a0c" providerId="LiveId" clId="{753F83BE-6F2B-4645-9E90-7D9289D362A4}" dt="2024-11-04T05:03:20.635" v="1421" actId="11529"/>
          <ac:spMkLst>
            <pc:docMk/>
            <pc:sldMk cId="7720412" sldId="267"/>
            <ac:spMk id="2" creationId="{DC376A02-2AA8-8786-591E-A5DDBBBD5878}"/>
          </ac:spMkLst>
        </pc:spChg>
        <pc:spChg chg="add mod">
          <ac:chgData name="Manasa Madgula" userId="daaa110656d99a0c" providerId="LiveId" clId="{753F83BE-6F2B-4645-9E90-7D9289D362A4}" dt="2024-11-04T06:27:05.909" v="1525" actId="14100"/>
          <ac:spMkLst>
            <pc:docMk/>
            <pc:sldMk cId="7720412" sldId="267"/>
            <ac:spMk id="4" creationId="{514E672A-39FF-64F2-CBC2-6D8FCC12645E}"/>
          </ac:spMkLst>
        </pc:spChg>
        <pc:spChg chg="add mod">
          <ac:chgData name="Manasa Madgula" userId="daaa110656d99a0c" providerId="LiveId" clId="{753F83BE-6F2B-4645-9E90-7D9289D362A4}" dt="2024-11-04T06:26:27.811" v="1503" actId="1076"/>
          <ac:spMkLst>
            <pc:docMk/>
            <pc:sldMk cId="7720412" sldId="267"/>
            <ac:spMk id="9" creationId="{C16ECA89-4E99-9D49-B832-5CB3B2583887}"/>
          </ac:spMkLst>
        </pc:spChg>
        <pc:spChg chg="add mod">
          <ac:chgData name="Manasa Madgula" userId="daaa110656d99a0c" providerId="LiveId" clId="{753F83BE-6F2B-4645-9E90-7D9289D362A4}" dt="2024-11-04T09:37:38.952" v="1559" actId="20577"/>
          <ac:spMkLst>
            <pc:docMk/>
            <pc:sldMk cId="7720412" sldId="267"/>
            <ac:spMk id="11" creationId="{94F3EDAD-919A-840C-0F68-605234279DC1}"/>
          </ac:spMkLst>
        </pc:spChg>
        <pc:cxnChg chg="add mod">
          <ac:chgData name="Manasa Madgula" userId="daaa110656d99a0c" providerId="LiveId" clId="{753F83BE-6F2B-4645-9E90-7D9289D362A4}" dt="2024-11-04T06:28:43.916" v="1545" actId="1076"/>
          <ac:cxnSpMkLst>
            <pc:docMk/>
            <pc:sldMk cId="7720412" sldId="267"/>
            <ac:cxnSpMk id="6" creationId="{AEF7DE68-75D2-CDE7-040C-4BA311488299}"/>
          </ac:cxnSpMkLst>
        </pc:cxnChg>
        <pc:cxnChg chg="add mod">
          <ac:chgData name="Manasa Madgula" userId="daaa110656d99a0c" providerId="LiveId" clId="{753F83BE-6F2B-4645-9E90-7D9289D362A4}" dt="2024-11-04T06:28:35.288" v="1542" actId="14100"/>
          <ac:cxnSpMkLst>
            <pc:docMk/>
            <pc:sldMk cId="7720412" sldId="267"/>
            <ac:cxnSpMk id="10" creationId="{70EF7899-E6F9-6DAA-BBC5-D83E42B48FD3}"/>
          </ac:cxnSpMkLst>
        </pc:cxnChg>
        <pc:cxnChg chg="add del mod">
          <ac:chgData name="Manasa Madgula" userId="daaa110656d99a0c" providerId="LiveId" clId="{753F83BE-6F2B-4645-9E90-7D9289D362A4}" dt="2024-11-04T06:27:40.845" v="1531" actId="478"/>
          <ac:cxnSpMkLst>
            <pc:docMk/>
            <pc:sldMk cId="7720412" sldId="267"/>
            <ac:cxnSpMk id="12" creationId="{2591B377-C826-A4CB-510B-D2C5211149BD}"/>
          </ac:cxnSpMkLst>
        </pc:cxnChg>
      </pc:sldChg>
      <pc:sldChg chg="addSp modSp mod">
        <pc:chgData name="Manasa Madgula" userId="daaa110656d99a0c" providerId="LiveId" clId="{753F83BE-6F2B-4645-9E90-7D9289D362A4}" dt="2024-11-04T09:40:38.195" v="1767" actId="1036"/>
        <pc:sldMkLst>
          <pc:docMk/>
          <pc:sldMk cId="3612445107" sldId="268"/>
        </pc:sldMkLst>
        <pc:spChg chg="add mod">
          <ac:chgData name="Manasa Madgula" userId="daaa110656d99a0c" providerId="LiveId" clId="{753F83BE-6F2B-4645-9E90-7D9289D362A4}" dt="2024-11-04T09:38:33.365" v="1614" actId="1076"/>
          <ac:spMkLst>
            <pc:docMk/>
            <pc:sldMk cId="3612445107" sldId="268"/>
            <ac:spMk id="2" creationId="{F236FEE8-A27E-E4B7-E82E-4DF680653BCE}"/>
          </ac:spMkLst>
        </pc:spChg>
        <pc:spChg chg="add mod">
          <ac:chgData name="Manasa Madgula" userId="daaa110656d99a0c" providerId="LiveId" clId="{753F83BE-6F2B-4645-9E90-7D9289D362A4}" dt="2024-11-04T09:38:19.802" v="1605" actId="1076"/>
          <ac:spMkLst>
            <pc:docMk/>
            <pc:sldMk cId="3612445107" sldId="268"/>
            <ac:spMk id="5" creationId="{2F07270F-CE6C-4997-4753-3A72602C6843}"/>
          </ac:spMkLst>
        </pc:spChg>
        <pc:spChg chg="add mod">
          <ac:chgData name="Manasa Madgula" userId="daaa110656d99a0c" providerId="LiveId" clId="{753F83BE-6F2B-4645-9E90-7D9289D362A4}" dt="2024-11-04T09:38:05.919" v="1581" actId="1076"/>
          <ac:spMkLst>
            <pc:docMk/>
            <pc:sldMk cId="3612445107" sldId="268"/>
            <ac:spMk id="7" creationId="{8168B367-6D22-909A-CAA1-93A7AD1FE928}"/>
          </ac:spMkLst>
        </pc:spChg>
        <pc:spChg chg="add mod">
          <ac:chgData name="Manasa Madgula" userId="daaa110656d99a0c" providerId="LiveId" clId="{753F83BE-6F2B-4645-9E90-7D9289D362A4}" dt="2024-11-04T09:40:32.208" v="1766" actId="1076"/>
          <ac:spMkLst>
            <pc:docMk/>
            <pc:sldMk cId="3612445107" sldId="268"/>
            <ac:spMk id="10" creationId="{F9D49674-EE12-6CC9-2B64-F52668971A80}"/>
          </ac:spMkLst>
        </pc:spChg>
        <pc:picChg chg="mod">
          <ac:chgData name="Manasa Madgula" userId="daaa110656d99a0c" providerId="LiveId" clId="{753F83BE-6F2B-4645-9E90-7D9289D362A4}" dt="2024-11-04T09:40:38.195" v="1767" actId="1036"/>
          <ac:picMkLst>
            <pc:docMk/>
            <pc:sldMk cId="3612445107" sldId="268"/>
            <ac:picMk id="3" creationId="{8848BFDE-2ABF-F8B2-7B3C-46F33015C856}"/>
          </ac:picMkLst>
        </pc:picChg>
        <pc:cxnChg chg="add mod">
          <ac:chgData name="Manasa Madgula" userId="daaa110656d99a0c" providerId="LiveId" clId="{753F83BE-6F2B-4645-9E90-7D9289D362A4}" dt="2024-11-04T09:39:26.506" v="1732" actId="14100"/>
          <ac:cxnSpMkLst>
            <pc:docMk/>
            <pc:sldMk cId="3612445107" sldId="268"/>
            <ac:cxnSpMk id="4" creationId="{C8FF1D1E-D358-1FA8-34CC-8E6E2103B504}"/>
          </ac:cxnSpMkLst>
        </pc:cxnChg>
        <pc:cxnChg chg="add mod">
          <ac:chgData name="Manasa Madgula" userId="daaa110656d99a0c" providerId="LiveId" clId="{753F83BE-6F2B-4645-9E90-7D9289D362A4}" dt="2024-11-04T09:39:43.211" v="1742" actId="14100"/>
          <ac:cxnSpMkLst>
            <pc:docMk/>
            <pc:sldMk cId="3612445107" sldId="268"/>
            <ac:cxnSpMk id="6" creationId="{6547F349-9E3E-CF20-00DD-635D8C3518D4}"/>
          </ac:cxnSpMkLst>
        </pc:cxnChg>
        <pc:cxnChg chg="add mod">
          <ac:chgData name="Manasa Madgula" userId="daaa110656d99a0c" providerId="LiveId" clId="{753F83BE-6F2B-4645-9E90-7D9289D362A4}" dt="2024-11-04T09:39:48.790" v="1743" actId="14100"/>
          <ac:cxnSpMkLst>
            <pc:docMk/>
            <pc:sldMk cId="3612445107" sldId="268"/>
            <ac:cxnSpMk id="8" creationId="{23E34BF3-9A53-64AE-BF50-34B35B24B77F}"/>
          </ac:cxnSpMkLst>
        </pc:cxnChg>
      </pc:sldChg>
      <pc:sldChg chg="addSp delSp modSp mod">
        <pc:chgData name="Manasa Madgula" userId="daaa110656d99a0c" providerId="LiveId" clId="{753F83BE-6F2B-4645-9E90-7D9289D362A4}" dt="2024-11-04T09:45:50.847" v="1851" actId="14100"/>
        <pc:sldMkLst>
          <pc:docMk/>
          <pc:sldMk cId="2577250209" sldId="269"/>
        </pc:sldMkLst>
        <pc:spChg chg="add del mod">
          <ac:chgData name="Manasa Madgula" userId="daaa110656d99a0c" providerId="LiveId" clId="{753F83BE-6F2B-4645-9E90-7D9289D362A4}" dt="2024-11-04T09:45:04.805" v="1845" actId="478"/>
          <ac:spMkLst>
            <pc:docMk/>
            <pc:sldMk cId="2577250209" sldId="269"/>
            <ac:spMk id="2" creationId="{729A3EB9-0C5E-0408-2E02-EBC7F8C124C0}"/>
          </ac:spMkLst>
        </pc:spChg>
        <pc:spChg chg="add mod">
          <ac:chgData name="Manasa Madgula" userId="daaa110656d99a0c" providerId="LiveId" clId="{753F83BE-6F2B-4645-9E90-7D9289D362A4}" dt="2024-11-04T09:45:50.847" v="1851" actId="14100"/>
          <ac:spMkLst>
            <pc:docMk/>
            <pc:sldMk cId="2577250209" sldId="269"/>
            <ac:spMk id="5" creationId="{E99C4BE5-E1CE-ACB3-ABCC-63AE0BB56C48}"/>
          </ac:spMkLst>
        </pc:spChg>
        <pc:spChg chg="add mod">
          <ac:chgData name="Manasa Madgula" userId="daaa110656d99a0c" providerId="LiveId" clId="{753F83BE-6F2B-4645-9E90-7D9289D362A4}" dt="2024-11-04T09:42:27.882" v="1788" actId="14100"/>
          <ac:spMkLst>
            <pc:docMk/>
            <pc:sldMk cId="2577250209" sldId="269"/>
            <ac:spMk id="7" creationId="{86CE2166-DEE7-0E5D-DD1D-54B9C34B863E}"/>
          </ac:spMkLst>
        </pc:spChg>
        <pc:spChg chg="add mod">
          <ac:chgData name="Manasa Madgula" userId="daaa110656d99a0c" providerId="LiveId" clId="{753F83BE-6F2B-4645-9E90-7D9289D362A4}" dt="2024-11-04T09:45:10.163" v="1846" actId="14100"/>
          <ac:spMkLst>
            <pc:docMk/>
            <pc:sldMk cId="2577250209" sldId="269"/>
            <ac:spMk id="9" creationId="{952402AF-FF82-BD69-DADF-2400A0FEDFF1}"/>
          </ac:spMkLst>
        </pc:spChg>
        <pc:picChg chg="mod">
          <ac:chgData name="Manasa Madgula" userId="daaa110656d99a0c" providerId="LiveId" clId="{753F83BE-6F2B-4645-9E90-7D9289D362A4}" dt="2024-11-04T09:43:21.251" v="1809" actId="1076"/>
          <ac:picMkLst>
            <pc:docMk/>
            <pc:sldMk cId="2577250209" sldId="269"/>
            <ac:picMk id="3" creationId="{2EAE6DB2-410C-9EC6-CA30-CAD972851F54}"/>
          </ac:picMkLst>
        </pc:picChg>
        <pc:cxnChg chg="add del mod">
          <ac:chgData name="Manasa Madgula" userId="daaa110656d99a0c" providerId="LiveId" clId="{753F83BE-6F2B-4645-9E90-7D9289D362A4}" dt="2024-11-04T09:43:39.229" v="1815" actId="478"/>
          <ac:cxnSpMkLst>
            <pc:docMk/>
            <pc:sldMk cId="2577250209" sldId="269"/>
            <ac:cxnSpMk id="4" creationId="{1B34E43F-DFAF-3880-E3B3-A2348E746B90}"/>
          </ac:cxnSpMkLst>
        </pc:cxnChg>
        <pc:cxnChg chg="add del mod">
          <ac:chgData name="Manasa Madgula" userId="daaa110656d99a0c" providerId="LiveId" clId="{753F83BE-6F2B-4645-9E90-7D9289D362A4}" dt="2024-11-04T09:43:38.313" v="1814" actId="478"/>
          <ac:cxnSpMkLst>
            <pc:docMk/>
            <pc:sldMk cId="2577250209" sldId="269"/>
            <ac:cxnSpMk id="6" creationId="{C789648D-3FA9-92E2-AD16-802CD6042E1F}"/>
          </ac:cxnSpMkLst>
        </pc:cxnChg>
        <pc:cxnChg chg="add mod">
          <ac:chgData name="Manasa Madgula" userId="daaa110656d99a0c" providerId="LiveId" clId="{753F83BE-6F2B-4645-9E90-7D9289D362A4}" dt="2024-11-04T09:45:30.088" v="1850" actId="14100"/>
          <ac:cxnSpMkLst>
            <pc:docMk/>
            <pc:sldMk cId="2577250209" sldId="269"/>
            <ac:cxnSpMk id="8" creationId="{FAA61143-25D3-8688-0E5B-1E71D6463B63}"/>
          </ac:cxnSpMkLst>
        </pc:cxnChg>
        <pc:cxnChg chg="add mod">
          <ac:chgData name="Manasa Madgula" userId="daaa110656d99a0c" providerId="LiveId" clId="{753F83BE-6F2B-4645-9E90-7D9289D362A4}" dt="2024-11-04T09:45:22.067" v="1848" actId="14100"/>
          <ac:cxnSpMkLst>
            <pc:docMk/>
            <pc:sldMk cId="2577250209" sldId="269"/>
            <ac:cxnSpMk id="10" creationId="{A6B25F9C-FA68-5B54-4DC6-BEFF3F6718C4}"/>
          </ac:cxnSpMkLst>
        </pc:cxnChg>
      </pc:sldChg>
      <pc:sldChg chg="addSp delSp modSp mod">
        <pc:chgData name="Manasa Madgula" userId="daaa110656d99a0c" providerId="LiveId" clId="{753F83BE-6F2B-4645-9E90-7D9289D362A4}" dt="2024-11-04T10:14:00.838" v="1967" actId="20577"/>
        <pc:sldMkLst>
          <pc:docMk/>
          <pc:sldMk cId="2594262467" sldId="270"/>
        </pc:sldMkLst>
        <pc:spChg chg="add mod">
          <ac:chgData name="Manasa Madgula" userId="daaa110656d99a0c" providerId="LiveId" clId="{753F83BE-6F2B-4645-9E90-7D9289D362A4}" dt="2024-11-04T10:14:00.838" v="1967" actId="20577"/>
          <ac:spMkLst>
            <pc:docMk/>
            <pc:sldMk cId="2594262467" sldId="270"/>
            <ac:spMk id="2" creationId="{A2CF71C6-8252-39D6-D6C6-5EE63B39B628}"/>
          </ac:spMkLst>
        </pc:spChg>
        <pc:spChg chg="add mod">
          <ac:chgData name="Manasa Madgula" userId="daaa110656d99a0c" providerId="LiveId" clId="{753F83BE-6F2B-4645-9E90-7D9289D362A4}" dt="2024-11-04T10:13:11.609" v="1947" actId="1076"/>
          <ac:spMkLst>
            <pc:docMk/>
            <pc:sldMk cId="2594262467" sldId="270"/>
            <ac:spMk id="5" creationId="{E7CDCBF3-F14C-9938-418B-3FB5200C9262}"/>
          </ac:spMkLst>
        </pc:spChg>
        <pc:spChg chg="add mod">
          <ac:chgData name="Manasa Madgula" userId="daaa110656d99a0c" providerId="LiveId" clId="{753F83BE-6F2B-4645-9E90-7D9289D362A4}" dt="2024-11-04T10:12:49.417" v="1935" actId="14100"/>
          <ac:spMkLst>
            <pc:docMk/>
            <pc:sldMk cId="2594262467" sldId="270"/>
            <ac:spMk id="7" creationId="{0FA70866-F3CA-6139-7127-76B28209AE14}"/>
          </ac:spMkLst>
        </pc:spChg>
        <pc:picChg chg="mod">
          <ac:chgData name="Manasa Madgula" userId="daaa110656d99a0c" providerId="LiveId" clId="{753F83BE-6F2B-4645-9E90-7D9289D362A4}" dt="2024-11-04T10:12:56.766" v="1937" actId="1076"/>
          <ac:picMkLst>
            <pc:docMk/>
            <pc:sldMk cId="2594262467" sldId="270"/>
            <ac:picMk id="3" creationId="{106D2EF7-5CD8-7746-F8D7-9380FC4CCE09}"/>
          </ac:picMkLst>
        </pc:picChg>
        <pc:cxnChg chg="add del mod">
          <ac:chgData name="Manasa Madgula" userId="daaa110656d99a0c" providerId="LiveId" clId="{753F83BE-6F2B-4645-9E90-7D9289D362A4}" dt="2024-11-04T10:13:35.891" v="1953" actId="478"/>
          <ac:cxnSpMkLst>
            <pc:docMk/>
            <pc:sldMk cId="2594262467" sldId="270"/>
            <ac:cxnSpMk id="4" creationId="{497D011D-4524-927C-F801-47D9011AEAF6}"/>
          </ac:cxnSpMkLst>
        </pc:cxnChg>
        <pc:cxnChg chg="add mod">
          <ac:chgData name="Manasa Madgula" userId="daaa110656d99a0c" providerId="LiveId" clId="{753F83BE-6F2B-4645-9E90-7D9289D362A4}" dt="2024-11-04T10:13:58.014" v="1958" actId="14100"/>
          <ac:cxnSpMkLst>
            <pc:docMk/>
            <pc:sldMk cId="2594262467" sldId="270"/>
            <ac:cxnSpMk id="6" creationId="{FABB6FE8-28C5-837D-27CC-E7CC7D70FDD7}"/>
          </ac:cxnSpMkLst>
        </pc:cxnChg>
        <pc:cxnChg chg="add mod">
          <ac:chgData name="Manasa Madgula" userId="daaa110656d99a0c" providerId="LiveId" clId="{753F83BE-6F2B-4645-9E90-7D9289D362A4}" dt="2024-11-04T10:13:27.180" v="1950" actId="14100"/>
          <ac:cxnSpMkLst>
            <pc:docMk/>
            <pc:sldMk cId="2594262467" sldId="270"/>
            <ac:cxnSpMk id="8" creationId="{4EBA7C39-FB94-9C6C-24B9-9931FBF9044E}"/>
          </ac:cxnSpMkLst>
        </pc:cxnChg>
      </pc:sldChg>
      <pc:sldChg chg="addSp delSp modSp mod">
        <pc:chgData name="Manasa Madgula" userId="daaa110656d99a0c" providerId="LiveId" clId="{753F83BE-6F2B-4645-9E90-7D9289D362A4}" dt="2024-11-04T10:17:06.354" v="2096" actId="20577"/>
        <pc:sldMkLst>
          <pc:docMk/>
          <pc:sldMk cId="4183675751" sldId="271"/>
        </pc:sldMkLst>
        <pc:spChg chg="add mod">
          <ac:chgData name="Manasa Madgula" userId="daaa110656d99a0c" providerId="LiveId" clId="{753F83BE-6F2B-4645-9E90-7D9289D362A4}" dt="2024-11-04T10:15:39.188" v="1995" actId="14100"/>
          <ac:spMkLst>
            <pc:docMk/>
            <pc:sldMk cId="4183675751" sldId="271"/>
            <ac:spMk id="2" creationId="{8247F2BC-707B-A13F-2CDA-AEAC73AB671A}"/>
          </ac:spMkLst>
        </pc:spChg>
        <pc:spChg chg="add mod">
          <ac:chgData name="Manasa Madgula" userId="daaa110656d99a0c" providerId="LiveId" clId="{753F83BE-6F2B-4645-9E90-7D9289D362A4}" dt="2024-11-04T10:14:50.025" v="1974" actId="14100"/>
          <ac:spMkLst>
            <pc:docMk/>
            <pc:sldMk cId="4183675751" sldId="271"/>
            <ac:spMk id="5" creationId="{05AAA3D0-B8E9-70DF-481B-288337FFBDFD}"/>
          </ac:spMkLst>
        </pc:spChg>
        <pc:spChg chg="add del mod">
          <ac:chgData name="Manasa Madgula" userId="daaa110656d99a0c" providerId="LiveId" clId="{753F83BE-6F2B-4645-9E90-7D9289D362A4}" dt="2024-11-04T10:14:39.921" v="1972" actId="478"/>
          <ac:spMkLst>
            <pc:docMk/>
            <pc:sldMk cId="4183675751" sldId="271"/>
            <ac:spMk id="7" creationId="{07237A67-0594-E3BB-5D35-9DB59C2760F9}"/>
          </ac:spMkLst>
        </pc:spChg>
        <pc:spChg chg="add del mod">
          <ac:chgData name="Manasa Madgula" userId="daaa110656d99a0c" providerId="LiveId" clId="{753F83BE-6F2B-4645-9E90-7D9289D362A4}" dt="2024-11-04T10:14:33.784" v="1969" actId="478"/>
          <ac:spMkLst>
            <pc:docMk/>
            <pc:sldMk cId="4183675751" sldId="271"/>
            <ac:spMk id="9" creationId="{500AA397-0684-746E-B8C7-52FA0C3B4A74}"/>
          </ac:spMkLst>
        </pc:spChg>
        <pc:spChg chg="add mod">
          <ac:chgData name="Manasa Madgula" userId="daaa110656d99a0c" providerId="LiveId" clId="{753F83BE-6F2B-4645-9E90-7D9289D362A4}" dt="2024-11-04T10:16:33.621" v="1999" actId="14100"/>
          <ac:spMkLst>
            <pc:docMk/>
            <pc:sldMk cId="4183675751" sldId="271"/>
            <ac:spMk id="12" creationId="{B97EB293-DA88-308C-430C-D36446F7F405}"/>
          </ac:spMkLst>
        </pc:spChg>
        <pc:spChg chg="add mod">
          <ac:chgData name="Manasa Madgula" userId="daaa110656d99a0c" providerId="LiveId" clId="{753F83BE-6F2B-4645-9E90-7D9289D362A4}" dt="2024-11-04T10:17:06.354" v="2096" actId="20577"/>
          <ac:spMkLst>
            <pc:docMk/>
            <pc:sldMk cId="4183675751" sldId="271"/>
            <ac:spMk id="14" creationId="{282C50E7-21B3-A3BE-7E2A-20FE66A773DF}"/>
          </ac:spMkLst>
        </pc:spChg>
        <pc:picChg chg="add del">
          <ac:chgData name="Manasa Madgula" userId="daaa110656d99a0c" providerId="LiveId" clId="{753F83BE-6F2B-4645-9E90-7D9289D362A4}" dt="2024-11-04T10:14:36.830" v="1971" actId="478"/>
          <ac:picMkLst>
            <pc:docMk/>
            <pc:sldMk cId="4183675751" sldId="271"/>
            <ac:picMk id="3" creationId="{EA3A480C-205B-3FD8-C7E0-F76D845E3D57}"/>
          </ac:picMkLst>
        </pc:picChg>
        <pc:cxnChg chg="add del mod">
          <ac:chgData name="Manasa Madgula" userId="daaa110656d99a0c" providerId="LiveId" clId="{753F83BE-6F2B-4645-9E90-7D9289D362A4}" dt="2024-11-04T10:15:10.515" v="1980" actId="478"/>
          <ac:cxnSpMkLst>
            <pc:docMk/>
            <pc:sldMk cId="4183675751" sldId="271"/>
            <ac:cxnSpMk id="4" creationId="{B4F0D712-7D4A-5786-376D-E0196C25FF15}"/>
          </ac:cxnSpMkLst>
        </pc:cxnChg>
        <pc:cxnChg chg="add del mod">
          <ac:chgData name="Manasa Madgula" userId="daaa110656d99a0c" providerId="LiveId" clId="{753F83BE-6F2B-4645-9E90-7D9289D362A4}" dt="2024-11-04T10:15:08.931" v="1979" actId="478"/>
          <ac:cxnSpMkLst>
            <pc:docMk/>
            <pc:sldMk cId="4183675751" sldId="271"/>
            <ac:cxnSpMk id="6" creationId="{788473E2-EE95-F281-BD1F-03A9B6B0D1DF}"/>
          </ac:cxnSpMkLst>
        </pc:cxnChg>
        <pc:cxnChg chg="add del mod">
          <ac:chgData name="Manasa Madgula" userId="daaa110656d99a0c" providerId="LiveId" clId="{753F83BE-6F2B-4645-9E90-7D9289D362A4}" dt="2024-11-04T10:15:08.028" v="1978" actId="478"/>
          <ac:cxnSpMkLst>
            <pc:docMk/>
            <pc:sldMk cId="4183675751" sldId="271"/>
            <ac:cxnSpMk id="8" creationId="{91F4FBAF-871F-F6C6-8529-2FDB8C691E9D}"/>
          </ac:cxnSpMkLst>
        </pc:cxnChg>
        <pc:cxnChg chg="add mod">
          <ac:chgData name="Manasa Madgula" userId="daaa110656d99a0c" providerId="LiveId" clId="{753F83BE-6F2B-4645-9E90-7D9289D362A4}" dt="2024-11-04T10:15:05.960" v="1977" actId="14100"/>
          <ac:cxnSpMkLst>
            <pc:docMk/>
            <pc:sldMk cId="4183675751" sldId="271"/>
            <ac:cxnSpMk id="10" creationId="{8CEECC94-8C42-88CE-A969-39FD4FAE5E0B}"/>
          </ac:cxnSpMkLst>
        </pc:cxnChg>
        <pc:cxnChg chg="add mod">
          <ac:chgData name="Manasa Madgula" userId="daaa110656d99a0c" providerId="LiveId" clId="{753F83BE-6F2B-4645-9E90-7D9289D362A4}" dt="2024-11-04T10:16:38.079" v="2000" actId="1076"/>
          <ac:cxnSpMkLst>
            <pc:docMk/>
            <pc:sldMk cId="4183675751" sldId="271"/>
            <ac:cxnSpMk id="13" creationId="{001CC00A-EC70-FC63-F27F-E0E277CD81E4}"/>
          </ac:cxnSpMkLst>
        </pc:cxnChg>
      </pc:sldChg>
      <pc:sldChg chg="addSp delSp modSp mod modNotesTx">
        <pc:chgData name="Manasa Madgula" userId="daaa110656d99a0c" providerId="LiveId" clId="{753F83BE-6F2B-4645-9E90-7D9289D362A4}" dt="2024-11-04T10:18:23.347" v="2189" actId="20577"/>
        <pc:sldMkLst>
          <pc:docMk/>
          <pc:sldMk cId="1371408315" sldId="272"/>
        </pc:sldMkLst>
        <pc:spChg chg="add mod">
          <ac:chgData name="Manasa Madgula" userId="daaa110656d99a0c" providerId="LiveId" clId="{753F83BE-6F2B-4645-9E90-7D9289D362A4}" dt="2024-11-04T10:18:23.347" v="2189" actId="20577"/>
          <ac:spMkLst>
            <pc:docMk/>
            <pc:sldMk cId="1371408315" sldId="272"/>
            <ac:spMk id="2" creationId="{F74DD8F5-A027-B7DE-A897-7029804EC9E9}"/>
          </ac:spMkLst>
        </pc:spChg>
        <pc:spChg chg="add mod">
          <ac:chgData name="Manasa Madgula" userId="daaa110656d99a0c" providerId="LiveId" clId="{753F83BE-6F2B-4645-9E90-7D9289D362A4}" dt="2024-11-04T10:17:18.335" v="2098" actId="14100"/>
          <ac:spMkLst>
            <pc:docMk/>
            <pc:sldMk cId="1371408315" sldId="272"/>
            <ac:spMk id="5" creationId="{AF131DC7-E04D-E25A-6A6F-CE4CD7A2F4D5}"/>
          </ac:spMkLst>
        </pc:spChg>
        <pc:spChg chg="add del mod">
          <ac:chgData name="Manasa Madgula" userId="daaa110656d99a0c" providerId="LiveId" clId="{753F83BE-6F2B-4645-9E90-7D9289D362A4}" dt="2024-11-04T10:16:11.569" v="1996" actId="21"/>
          <ac:spMkLst>
            <pc:docMk/>
            <pc:sldMk cId="1371408315" sldId="272"/>
            <ac:spMk id="7" creationId="{B97EB293-DA88-308C-430C-D36446F7F405}"/>
          </ac:spMkLst>
        </pc:spChg>
        <pc:cxnChg chg="add del mod">
          <ac:chgData name="Manasa Madgula" userId="daaa110656d99a0c" providerId="LiveId" clId="{753F83BE-6F2B-4645-9E90-7D9289D362A4}" dt="2024-11-04T10:17:36.843" v="2103" actId="478"/>
          <ac:cxnSpMkLst>
            <pc:docMk/>
            <pc:sldMk cId="1371408315" sldId="272"/>
            <ac:cxnSpMk id="4" creationId="{D358AE2C-68C2-7DDD-E28B-A0923816AFD5}"/>
          </ac:cxnSpMkLst>
        </pc:cxnChg>
        <pc:cxnChg chg="add mod">
          <ac:chgData name="Manasa Madgula" userId="daaa110656d99a0c" providerId="LiveId" clId="{753F83BE-6F2B-4645-9E90-7D9289D362A4}" dt="2024-11-04T10:17:34.554" v="2102" actId="14100"/>
          <ac:cxnSpMkLst>
            <pc:docMk/>
            <pc:sldMk cId="1371408315" sldId="272"/>
            <ac:cxnSpMk id="6" creationId="{EE2F5A17-9F6A-4AB5-5A71-67F083F8D1B3}"/>
          </ac:cxnSpMkLst>
        </pc:cxnChg>
        <pc:cxnChg chg="add del mod">
          <ac:chgData name="Manasa Madgula" userId="daaa110656d99a0c" providerId="LiveId" clId="{753F83BE-6F2B-4645-9E90-7D9289D362A4}" dt="2024-11-04T10:16:11.569" v="1996" actId="21"/>
          <ac:cxnSpMkLst>
            <pc:docMk/>
            <pc:sldMk cId="1371408315" sldId="272"/>
            <ac:cxnSpMk id="8" creationId="{001CC00A-EC70-FC63-F27F-E0E277CD81E4}"/>
          </ac:cxnSpMkLst>
        </pc:cxnChg>
      </pc:sldChg>
      <pc:sldChg chg="addSp delSp modSp mod modNotesTx">
        <pc:chgData name="Manasa Madgula" userId="daaa110656d99a0c" providerId="LiveId" clId="{753F83BE-6F2B-4645-9E90-7D9289D362A4}" dt="2024-11-04T10:21:07.227" v="2369" actId="6549"/>
        <pc:sldMkLst>
          <pc:docMk/>
          <pc:sldMk cId="2495631757" sldId="273"/>
        </pc:sldMkLst>
        <pc:spChg chg="add mod">
          <ac:chgData name="Manasa Madgula" userId="daaa110656d99a0c" providerId="LiveId" clId="{753F83BE-6F2B-4645-9E90-7D9289D362A4}" dt="2024-11-04T10:20:49.846" v="2366" actId="14100"/>
          <ac:spMkLst>
            <pc:docMk/>
            <pc:sldMk cId="2495631757" sldId="273"/>
            <ac:spMk id="2" creationId="{024BD9BF-3D6A-BB2C-D70F-64C9F445FC9A}"/>
          </ac:spMkLst>
        </pc:spChg>
        <pc:spChg chg="add mod">
          <ac:chgData name="Manasa Madgula" userId="daaa110656d99a0c" providerId="LiveId" clId="{753F83BE-6F2B-4645-9E90-7D9289D362A4}" dt="2024-11-04T10:19:27.555" v="2224" actId="1076"/>
          <ac:spMkLst>
            <pc:docMk/>
            <pc:sldMk cId="2495631757" sldId="273"/>
            <ac:spMk id="5" creationId="{45B4A35D-B8FA-7754-8C08-82F7BE1BE7F6}"/>
          </ac:spMkLst>
        </pc:spChg>
        <pc:spChg chg="add mod">
          <ac:chgData name="Manasa Madgula" userId="daaa110656d99a0c" providerId="LiveId" clId="{753F83BE-6F2B-4645-9E90-7D9289D362A4}" dt="2024-11-04T10:18:50.299" v="2193" actId="14100"/>
          <ac:spMkLst>
            <pc:docMk/>
            <pc:sldMk cId="2495631757" sldId="273"/>
            <ac:spMk id="7" creationId="{09FAB2E2-4AAC-F489-F17D-2C159FC81E0C}"/>
          </ac:spMkLst>
        </pc:spChg>
        <pc:picChg chg="mod">
          <ac:chgData name="Manasa Madgula" userId="daaa110656d99a0c" providerId="LiveId" clId="{753F83BE-6F2B-4645-9E90-7D9289D362A4}" dt="2024-11-04T10:18:41.124" v="2191" actId="1076"/>
          <ac:picMkLst>
            <pc:docMk/>
            <pc:sldMk cId="2495631757" sldId="273"/>
            <ac:picMk id="3" creationId="{3B9B2C37-DAE5-2230-21EC-F9D1F79333C3}"/>
          </ac:picMkLst>
        </pc:picChg>
        <pc:cxnChg chg="add del mod">
          <ac:chgData name="Manasa Madgula" userId="daaa110656d99a0c" providerId="LiveId" clId="{753F83BE-6F2B-4645-9E90-7D9289D362A4}" dt="2024-11-04T10:19:58.204" v="2230" actId="478"/>
          <ac:cxnSpMkLst>
            <pc:docMk/>
            <pc:sldMk cId="2495631757" sldId="273"/>
            <ac:cxnSpMk id="4" creationId="{E02E40A5-6139-7F20-C634-3BB030D3B992}"/>
          </ac:cxnSpMkLst>
        </pc:cxnChg>
        <pc:cxnChg chg="add mod">
          <ac:chgData name="Manasa Madgula" userId="daaa110656d99a0c" providerId="LiveId" clId="{753F83BE-6F2B-4645-9E90-7D9289D362A4}" dt="2024-11-04T10:19:50.467" v="2229" actId="14100"/>
          <ac:cxnSpMkLst>
            <pc:docMk/>
            <pc:sldMk cId="2495631757" sldId="273"/>
            <ac:cxnSpMk id="6" creationId="{3D95A6FA-3894-E552-C54B-DD7C7F1DCCC3}"/>
          </ac:cxnSpMkLst>
        </pc:cxnChg>
        <pc:cxnChg chg="add mod">
          <ac:chgData name="Manasa Madgula" userId="daaa110656d99a0c" providerId="LiveId" clId="{753F83BE-6F2B-4645-9E90-7D9289D362A4}" dt="2024-11-04T10:21:00.084" v="2368" actId="14100"/>
          <ac:cxnSpMkLst>
            <pc:docMk/>
            <pc:sldMk cId="2495631757" sldId="273"/>
            <ac:cxnSpMk id="8" creationId="{C0CDC3F1-6846-A791-0642-D70296299781}"/>
          </ac:cxnSpMkLst>
        </pc:cxnChg>
      </pc:sldChg>
      <pc:sldChg chg="addSp delSp modSp mod">
        <pc:chgData name="Manasa Madgula" userId="daaa110656d99a0c" providerId="LiveId" clId="{753F83BE-6F2B-4645-9E90-7D9289D362A4}" dt="2024-11-04T10:22:55.698" v="2419" actId="14100"/>
        <pc:sldMkLst>
          <pc:docMk/>
          <pc:sldMk cId="2096810981" sldId="274"/>
        </pc:sldMkLst>
        <pc:spChg chg="add del mod">
          <ac:chgData name="Manasa Madgula" userId="daaa110656d99a0c" providerId="LiveId" clId="{753F83BE-6F2B-4645-9E90-7D9289D362A4}" dt="2024-11-04T10:21:52.173" v="2393" actId="478"/>
          <ac:spMkLst>
            <pc:docMk/>
            <pc:sldMk cId="2096810981" sldId="274"/>
            <ac:spMk id="2" creationId="{46ABA406-A3B4-1450-AC02-BA977B3BF934}"/>
          </ac:spMkLst>
        </pc:spChg>
        <pc:spChg chg="add del mod">
          <ac:chgData name="Manasa Madgula" userId="daaa110656d99a0c" providerId="LiveId" clId="{753F83BE-6F2B-4645-9E90-7D9289D362A4}" dt="2024-11-04T10:21:53.832" v="2394" actId="478"/>
          <ac:spMkLst>
            <pc:docMk/>
            <pc:sldMk cId="2096810981" sldId="274"/>
            <ac:spMk id="5" creationId="{09CAB97A-AF80-5144-A053-730E02F3667A}"/>
          </ac:spMkLst>
        </pc:spChg>
        <pc:spChg chg="add mod">
          <ac:chgData name="Manasa Madgula" userId="daaa110656d99a0c" providerId="LiveId" clId="{753F83BE-6F2B-4645-9E90-7D9289D362A4}" dt="2024-11-04T10:22:46.361" v="2416" actId="1076"/>
          <ac:spMkLst>
            <pc:docMk/>
            <pc:sldMk cId="2096810981" sldId="274"/>
            <ac:spMk id="7" creationId="{2FC4536F-EB74-736A-E5F9-5E70D0739EC9}"/>
          </ac:spMkLst>
        </pc:spChg>
        <pc:spChg chg="add mod">
          <ac:chgData name="Manasa Madgula" userId="daaa110656d99a0c" providerId="LiveId" clId="{753F83BE-6F2B-4645-9E90-7D9289D362A4}" dt="2024-11-04T10:21:40.327" v="2390" actId="1076"/>
          <ac:spMkLst>
            <pc:docMk/>
            <pc:sldMk cId="2096810981" sldId="274"/>
            <ac:spMk id="9" creationId="{3BF06111-AC04-6D2E-250F-F0F5A9D1A395}"/>
          </ac:spMkLst>
        </pc:spChg>
        <pc:picChg chg="mod">
          <ac:chgData name="Manasa Madgula" userId="daaa110656d99a0c" providerId="LiveId" clId="{753F83BE-6F2B-4645-9E90-7D9289D362A4}" dt="2024-11-04T10:21:45.690" v="2391" actId="1076"/>
          <ac:picMkLst>
            <pc:docMk/>
            <pc:sldMk cId="2096810981" sldId="274"/>
            <ac:picMk id="3" creationId="{B0E73C13-C8F4-A363-D5AD-40E4463F0A8B}"/>
          </ac:picMkLst>
        </pc:picChg>
        <pc:cxnChg chg="add mod">
          <ac:chgData name="Manasa Madgula" userId="daaa110656d99a0c" providerId="LiveId" clId="{753F83BE-6F2B-4645-9E90-7D9289D362A4}" dt="2024-11-04T10:22:55.698" v="2419" actId="14100"/>
          <ac:cxnSpMkLst>
            <pc:docMk/>
            <pc:sldMk cId="2096810981" sldId="274"/>
            <ac:cxnSpMk id="4" creationId="{83F47E8F-F218-F3EB-EB2F-F179B196E5FC}"/>
          </ac:cxnSpMkLst>
        </pc:cxnChg>
        <pc:cxnChg chg="add del mod">
          <ac:chgData name="Manasa Madgula" userId="daaa110656d99a0c" providerId="LiveId" clId="{753F83BE-6F2B-4645-9E90-7D9289D362A4}" dt="2024-11-04T10:21:58.447" v="2397" actId="478"/>
          <ac:cxnSpMkLst>
            <pc:docMk/>
            <pc:sldMk cId="2096810981" sldId="274"/>
            <ac:cxnSpMk id="6" creationId="{0D2D1BE4-D98D-A8BD-E754-1EDDF6A296CC}"/>
          </ac:cxnSpMkLst>
        </pc:cxnChg>
        <pc:cxnChg chg="add del mod">
          <ac:chgData name="Manasa Madgula" userId="daaa110656d99a0c" providerId="LiveId" clId="{753F83BE-6F2B-4645-9E90-7D9289D362A4}" dt="2024-11-04T10:21:57.025" v="2396" actId="478"/>
          <ac:cxnSpMkLst>
            <pc:docMk/>
            <pc:sldMk cId="2096810981" sldId="274"/>
            <ac:cxnSpMk id="8" creationId="{BF2E2D39-E65F-00A2-BF02-CE8A9EE5E951}"/>
          </ac:cxnSpMkLst>
        </pc:cxnChg>
        <pc:cxnChg chg="add del mod">
          <ac:chgData name="Manasa Madgula" userId="daaa110656d99a0c" providerId="LiveId" clId="{753F83BE-6F2B-4645-9E90-7D9289D362A4}" dt="2024-11-04T10:21:56.094" v="2395" actId="478"/>
          <ac:cxnSpMkLst>
            <pc:docMk/>
            <pc:sldMk cId="2096810981" sldId="274"/>
            <ac:cxnSpMk id="10" creationId="{BD9FAA78-732A-81A7-A89B-4D71ACBDF313}"/>
          </ac:cxnSpMkLst>
        </pc:cxnChg>
      </pc:sldChg>
      <pc:sldChg chg="addSp delSp modSp mod">
        <pc:chgData name="Manasa Madgula" userId="daaa110656d99a0c" providerId="LiveId" clId="{753F83BE-6F2B-4645-9E90-7D9289D362A4}" dt="2024-11-04T10:28:25.935" v="2570" actId="207"/>
        <pc:sldMkLst>
          <pc:docMk/>
          <pc:sldMk cId="3167013907" sldId="275"/>
        </pc:sldMkLst>
        <pc:spChg chg="add del mod">
          <ac:chgData name="Manasa Madgula" userId="daaa110656d99a0c" providerId="LiveId" clId="{753F83BE-6F2B-4645-9E90-7D9289D362A4}" dt="2024-11-04T10:23:16.622" v="2423" actId="478"/>
          <ac:spMkLst>
            <pc:docMk/>
            <pc:sldMk cId="3167013907" sldId="275"/>
            <ac:spMk id="2" creationId="{CDA77185-62AD-348D-AAB7-5FE765352C9F}"/>
          </ac:spMkLst>
        </pc:spChg>
        <pc:spChg chg="add del mod">
          <ac:chgData name="Manasa Madgula" userId="daaa110656d99a0c" providerId="LiveId" clId="{753F83BE-6F2B-4645-9E90-7D9289D362A4}" dt="2024-11-04T10:23:14.821" v="2422" actId="478"/>
          <ac:spMkLst>
            <pc:docMk/>
            <pc:sldMk cId="3167013907" sldId="275"/>
            <ac:spMk id="5" creationId="{3932D195-ADBC-4094-3C19-73338E5E5491}"/>
          </ac:spMkLst>
        </pc:spChg>
        <pc:spChg chg="add mod">
          <ac:chgData name="Manasa Madgula" userId="daaa110656d99a0c" providerId="LiveId" clId="{753F83BE-6F2B-4645-9E90-7D9289D362A4}" dt="2024-11-04T10:24:22.073" v="2477" actId="14100"/>
          <ac:spMkLst>
            <pc:docMk/>
            <pc:sldMk cId="3167013907" sldId="275"/>
            <ac:spMk id="7" creationId="{E3F0DE10-5EC0-8DB4-8872-5F11B8BB1A49}"/>
          </ac:spMkLst>
        </pc:spChg>
        <pc:spChg chg="add mod">
          <ac:chgData name="Manasa Madgula" userId="daaa110656d99a0c" providerId="LiveId" clId="{753F83BE-6F2B-4645-9E90-7D9289D362A4}" dt="2024-11-04T10:23:45.235" v="2439" actId="1076"/>
          <ac:spMkLst>
            <pc:docMk/>
            <pc:sldMk cId="3167013907" sldId="275"/>
            <ac:spMk id="9" creationId="{C174DEDE-B257-07D1-DD1E-144784C75E8B}"/>
          </ac:spMkLst>
        </pc:spChg>
        <pc:spChg chg="add mod">
          <ac:chgData name="Manasa Madgula" userId="daaa110656d99a0c" providerId="LiveId" clId="{753F83BE-6F2B-4645-9E90-7D9289D362A4}" dt="2024-11-04T10:28:25.935" v="2570" actId="207"/>
          <ac:spMkLst>
            <pc:docMk/>
            <pc:sldMk cId="3167013907" sldId="275"/>
            <ac:spMk id="17" creationId="{EA51AE2B-AA3A-978B-5A9A-4FAE0763291E}"/>
          </ac:spMkLst>
        </pc:spChg>
        <pc:spChg chg="add mod">
          <ac:chgData name="Manasa Madgula" userId="daaa110656d99a0c" providerId="LiveId" clId="{753F83BE-6F2B-4645-9E90-7D9289D362A4}" dt="2024-11-04T10:27:50.728" v="2514" actId="1076"/>
          <ac:spMkLst>
            <pc:docMk/>
            <pc:sldMk cId="3167013907" sldId="275"/>
            <ac:spMk id="18" creationId="{1A64DDD9-9A0D-5D04-5000-F69800C11FDE}"/>
          </ac:spMkLst>
        </pc:spChg>
        <pc:cxnChg chg="add mod">
          <ac:chgData name="Manasa Madgula" userId="daaa110656d99a0c" providerId="LiveId" clId="{753F83BE-6F2B-4645-9E90-7D9289D362A4}" dt="2024-11-04T10:24:29.055" v="2478" actId="14100"/>
          <ac:cxnSpMkLst>
            <pc:docMk/>
            <pc:sldMk cId="3167013907" sldId="275"/>
            <ac:cxnSpMk id="4" creationId="{D5F0AEFE-B54C-53D2-2C3A-618FDC40685F}"/>
          </ac:cxnSpMkLst>
        </pc:cxnChg>
        <pc:cxnChg chg="add del mod">
          <ac:chgData name="Manasa Madgula" userId="daaa110656d99a0c" providerId="LiveId" clId="{753F83BE-6F2B-4645-9E90-7D9289D362A4}" dt="2024-11-04T10:23:23.566" v="2426" actId="478"/>
          <ac:cxnSpMkLst>
            <pc:docMk/>
            <pc:sldMk cId="3167013907" sldId="275"/>
            <ac:cxnSpMk id="6" creationId="{D8C1F390-32B1-74DB-A72A-A3831910A259}"/>
          </ac:cxnSpMkLst>
        </pc:cxnChg>
        <pc:cxnChg chg="add del mod">
          <ac:chgData name="Manasa Madgula" userId="daaa110656d99a0c" providerId="LiveId" clId="{753F83BE-6F2B-4645-9E90-7D9289D362A4}" dt="2024-11-04T10:23:20.666" v="2425" actId="478"/>
          <ac:cxnSpMkLst>
            <pc:docMk/>
            <pc:sldMk cId="3167013907" sldId="275"/>
            <ac:cxnSpMk id="8" creationId="{0B3EF189-31FE-12CA-E61C-629EEAB58B9A}"/>
          </ac:cxnSpMkLst>
        </pc:cxnChg>
        <pc:cxnChg chg="add del mod">
          <ac:chgData name="Manasa Madgula" userId="daaa110656d99a0c" providerId="LiveId" clId="{753F83BE-6F2B-4645-9E90-7D9289D362A4}" dt="2024-11-04T10:23:19.753" v="2424" actId="478"/>
          <ac:cxnSpMkLst>
            <pc:docMk/>
            <pc:sldMk cId="3167013907" sldId="275"/>
            <ac:cxnSpMk id="10" creationId="{CB1C3552-4EE9-A0D1-15F5-8BAB8B55D3FB}"/>
          </ac:cxnSpMkLst>
        </pc:cxnChg>
        <pc:cxnChg chg="add mod">
          <ac:chgData name="Manasa Madgula" userId="daaa110656d99a0c" providerId="LiveId" clId="{753F83BE-6F2B-4645-9E90-7D9289D362A4}" dt="2024-11-04T10:27:54.484" v="2515" actId="14100"/>
          <ac:cxnSpMkLst>
            <pc:docMk/>
            <pc:sldMk cId="3167013907" sldId="275"/>
            <ac:cxnSpMk id="16" creationId="{81426410-AFA3-5866-8411-F8C523D730C3}"/>
          </ac:cxnSpMkLst>
        </pc:cxnChg>
      </pc:sldChg>
      <pc:sldChg chg="addSp delSp modSp mod modNotesTx">
        <pc:chgData name="Manasa Madgula" userId="daaa110656d99a0c" providerId="LiveId" clId="{753F83BE-6F2B-4645-9E90-7D9289D362A4}" dt="2024-11-04T10:29:48.183" v="2639" actId="6549"/>
        <pc:sldMkLst>
          <pc:docMk/>
          <pc:sldMk cId="4142144066" sldId="276"/>
        </pc:sldMkLst>
        <pc:spChg chg="add del mod">
          <ac:chgData name="Manasa Madgula" userId="daaa110656d99a0c" providerId="LiveId" clId="{753F83BE-6F2B-4645-9E90-7D9289D362A4}" dt="2024-11-04T10:29:02.846" v="2591" actId="478"/>
          <ac:spMkLst>
            <pc:docMk/>
            <pc:sldMk cId="4142144066" sldId="276"/>
            <ac:spMk id="2" creationId="{2CF34D5A-E360-0AAC-FFC0-92972D5573AC}"/>
          </ac:spMkLst>
        </pc:spChg>
        <pc:spChg chg="add mod">
          <ac:chgData name="Manasa Madgula" userId="daaa110656d99a0c" providerId="LiveId" clId="{753F83BE-6F2B-4645-9E90-7D9289D362A4}" dt="2024-11-04T10:29:37.572" v="2638" actId="207"/>
          <ac:spMkLst>
            <pc:docMk/>
            <pc:sldMk cId="4142144066" sldId="276"/>
            <ac:spMk id="5" creationId="{98C02A06-FF3A-99DD-A972-E53FADEBFD5E}"/>
          </ac:spMkLst>
        </pc:spChg>
        <pc:spChg chg="add mod">
          <ac:chgData name="Manasa Madgula" userId="daaa110656d99a0c" providerId="LiveId" clId="{753F83BE-6F2B-4645-9E90-7D9289D362A4}" dt="2024-11-04T10:28:44.702" v="2585" actId="1076"/>
          <ac:spMkLst>
            <pc:docMk/>
            <pc:sldMk cId="4142144066" sldId="276"/>
            <ac:spMk id="7" creationId="{E3C5FCAF-4C4C-037C-78B7-8C404C175443}"/>
          </ac:spMkLst>
        </pc:spChg>
        <pc:cxnChg chg="add del mod">
          <ac:chgData name="Manasa Madgula" userId="daaa110656d99a0c" providerId="LiveId" clId="{753F83BE-6F2B-4645-9E90-7D9289D362A4}" dt="2024-11-04T10:29:32.010" v="2636" actId="20577"/>
          <ac:cxnSpMkLst>
            <pc:docMk/>
            <pc:sldMk cId="4142144066" sldId="276"/>
            <ac:cxnSpMk id="4" creationId="{FED982A4-882E-4EFE-9F23-55B574F4B7AC}"/>
          </ac:cxnSpMkLst>
        </pc:cxnChg>
        <pc:cxnChg chg="add del mod">
          <ac:chgData name="Manasa Madgula" userId="daaa110656d99a0c" providerId="LiveId" clId="{753F83BE-6F2B-4645-9E90-7D9289D362A4}" dt="2024-11-04T10:28:55.883" v="2588" actId="478"/>
          <ac:cxnSpMkLst>
            <pc:docMk/>
            <pc:sldMk cId="4142144066" sldId="276"/>
            <ac:cxnSpMk id="6" creationId="{16E30AE0-E62B-1A4E-73BB-FDE1E59066A1}"/>
          </ac:cxnSpMkLst>
        </pc:cxnChg>
        <pc:cxnChg chg="add del mod">
          <ac:chgData name="Manasa Madgula" userId="daaa110656d99a0c" providerId="LiveId" clId="{753F83BE-6F2B-4645-9E90-7D9289D362A4}" dt="2024-11-04T10:28:54.262" v="2587" actId="478"/>
          <ac:cxnSpMkLst>
            <pc:docMk/>
            <pc:sldMk cId="4142144066" sldId="276"/>
            <ac:cxnSpMk id="8" creationId="{A17CC815-8FE3-9381-C9A6-5811AF47C492}"/>
          </ac:cxnSpMkLst>
        </pc:cxnChg>
      </pc:sldChg>
      <pc:sldChg chg="addSp delSp modSp mod">
        <pc:chgData name="Manasa Madgula" userId="daaa110656d99a0c" providerId="LiveId" clId="{753F83BE-6F2B-4645-9E90-7D9289D362A4}" dt="2024-11-04T10:30:48.092" v="2669" actId="14100"/>
        <pc:sldMkLst>
          <pc:docMk/>
          <pc:sldMk cId="1932507168" sldId="277"/>
        </pc:sldMkLst>
        <pc:spChg chg="add mod">
          <ac:chgData name="Manasa Madgula" userId="daaa110656d99a0c" providerId="LiveId" clId="{753F83BE-6F2B-4645-9E90-7D9289D362A4}" dt="2024-11-04T10:30:43.326" v="2668" actId="20577"/>
          <ac:spMkLst>
            <pc:docMk/>
            <pc:sldMk cId="1932507168" sldId="277"/>
            <ac:spMk id="2" creationId="{1DDAF2DD-9C77-FE79-CFAC-EFCF93A85747}"/>
          </ac:spMkLst>
        </pc:spChg>
        <pc:spChg chg="add mod">
          <ac:chgData name="Manasa Madgula" userId="daaa110656d99a0c" providerId="LiveId" clId="{753F83BE-6F2B-4645-9E90-7D9289D362A4}" dt="2024-11-04T10:30:13.633" v="2652" actId="1076"/>
          <ac:spMkLst>
            <pc:docMk/>
            <pc:sldMk cId="1932507168" sldId="277"/>
            <ac:spMk id="5" creationId="{32FC4BDB-E96E-E478-4618-56D01DD5E810}"/>
          </ac:spMkLst>
        </pc:spChg>
        <pc:cxnChg chg="add mod">
          <ac:chgData name="Manasa Madgula" userId="daaa110656d99a0c" providerId="LiveId" clId="{753F83BE-6F2B-4645-9E90-7D9289D362A4}" dt="2024-11-04T10:30:48.092" v="2669" actId="14100"/>
          <ac:cxnSpMkLst>
            <pc:docMk/>
            <pc:sldMk cId="1932507168" sldId="277"/>
            <ac:cxnSpMk id="4" creationId="{5162DF86-9D9B-2C29-1924-F97208B68C34}"/>
          </ac:cxnSpMkLst>
        </pc:cxnChg>
        <pc:cxnChg chg="add del mod">
          <ac:chgData name="Manasa Madgula" userId="daaa110656d99a0c" providerId="LiveId" clId="{753F83BE-6F2B-4645-9E90-7D9289D362A4}" dt="2024-11-04T10:30:27.412" v="2657" actId="478"/>
          <ac:cxnSpMkLst>
            <pc:docMk/>
            <pc:sldMk cId="1932507168" sldId="277"/>
            <ac:cxnSpMk id="6" creationId="{58011B14-401A-A2C0-09FB-2F9AB599546E}"/>
          </ac:cxnSpMkLst>
        </pc:cxnChg>
      </pc:sldChg>
      <pc:sldChg chg="addSp delSp modSp mod">
        <pc:chgData name="Manasa Madgula" userId="daaa110656d99a0c" providerId="LiveId" clId="{753F83BE-6F2B-4645-9E90-7D9289D362A4}" dt="2024-11-04T10:35:03.389" v="2810" actId="14100"/>
        <pc:sldMkLst>
          <pc:docMk/>
          <pc:sldMk cId="4264102421" sldId="278"/>
        </pc:sldMkLst>
        <pc:spChg chg="add del mod">
          <ac:chgData name="Manasa Madgula" userId="daaa110656d99a0c" providerId="LiveId" clId="{753F83BE-6F2B-4645-9E90-7D9289D362A4}" dt="2024-11-04T10:31:22.832" v="2676" actId="478"/>
          <ac:spMkLst>
            <pc:docMk/>
            <pc:sldMk cId="4264102421" sldId="278"/>
            <ac:spMk id="2" creationId="{B9A15899-7E9B-A2C3-3D41-30F4C95E141C}"/>
          </ac:spMkLst>
        </pc:spChg>
        <pc:spChg chg="add del mod">
          <ac:chgData name="Manasa Madgula" userId="daaa110656d99a0c" providerId="LiveId" clId="{753F83BE-6F2B-4645-9E90-7D9289D362A4}" dt="2024-11-04T10:33:42.505" v="2718" actId="478"/>
          <ac:spMkLst>
            <pc:docMk/>
            <pc:sldMk cId="4264102421" sldId="278"/>
            <ac:spMk id="5" creationId="{BFD4D60D-45D2-6DB6-4779-1EF98DFE773C}"/>
          </ac:spMkLst>
        </pc:spChg>
        <pc:spChg chg="add mod">
          <ac:chgData name="Manasa Madgula" userId="daaa110656d99a0c" providerId="LiveId" clId="{753F83BE-6F2B-4645-9E90-7D9289D362A4}" dt="2024-11-04T10:31:40.949" v="2689" actId="208"/>
          <ac:spMkLst>
            <pc:docMk/>
            <pc:sldMk cId="4264102421" sldId="278"/>
            <ac:spMk id="7" creationId="{B4561669-5617-C9D3-9558-54D1A86DBEFC}"/>
          </ac:spMkLst>
        </pc:spChg>
        <pc:spChg chg="add mod">
          <ac:chgData name="Manasa Madgula" userId="daaa110656d99a0c" providerId="LiveId" clId="{753F83BE-6F2B-4645-9E90-7D9289D362A4}" dt="2024-11-04T10:32:03.541" v="2692" actId="14100"/>
          <ac:spMkLst>
            <pc:docMk/>
            <pc:sldMk cId="4264102421" sldId="278"/>
            <ac:spMk id="9" creationId="{9D6064F6-12BB-CBBE-BEF9-4EE8F8982921}"/>
          </ac:spMkLst>
        </pc:spChg>
        <pc:spChg chg="add mod">
          <ac:chgData name="Manasa Madgula" userId="daaa110656d99a0c" providerId="LiveId" clId="{753F83BE-6F2B-4645-9E90-7D9289D362A4}" dt="2024-11-04T10:32:08.274" v="2693" actId="14100"/>
          <ac:spMkLst>
            <pc:docMk/>
            <pc:sldMk cId="4264102421" sldId="278"/>
            <ac:spMk id="11" creationId="{FB81F5A1-E8AB-22FF-68EA-FA4FB3213621}"/>
          </ac:spMkLst>
        </pc:spChg>
        <pc:spChg chg="add mod">
          <ac:chgData name="Manasa Madgula" userId="daaa110656d99a0c" providerId="LiveId" clId="{753F83BE-6F2B-4645-9E90-7D9289D362A4}" dt="2024-11-04T10:34:03.219" v="2743" actId="207"/>
          <ac:spMkLst>
            <pc:docMk/>
            <pc:sldMk cId="4264102421" sldId="278"/>
            <ac:spMk id="20" creationId="{6F1BB274-0FEC-1E7B-348F-0B62167A4938}"/>
          </ac:spMkLst>
        </pc:spChg>
        <pc:spChg chg="add mod">
          <ac:chgData name="Manasa Madgula" userId="daaa110656d99a0c" providerId="LiveId" clId="{753F83BE-6F2B-4645-9E90-7D9289D362A4}" dt="2024-11-04T10:34:33.375" v="2775" actId="14100"/>
          <ac:spMkLst>
            <pc:docMk/>
            <pc:sldMk cId="4264102421" sldId="278"/>
            <ac:spMk id="21" creationId="{099101E4-A84B-1D11-2BC5-D7342355EC47}"/>
          </ac:spMkLst>
        </pc:spChg>
        <pc:spChg chg="add mod">
          <ac:chgData name="Manasa Madgula" userId="daaa110656d99a0c" providerId="LiveId" clId="{753F83BE-6F2B-4645-9E90-7D9289D362A4}" dt="2024-11-04T10:34:53.599" v="2808" actId="14100"/>
          <ac:spMkLst>
            <pc:docMk/>
            <pc:sldMk cId="4264102421" sldId="278"/>
            <ac:spMk id="22" creationId="{26A2AA7F-5931-A434-D91F-C73B44A00E2D}"/>
          </ac:spMkLst>
        </pc:spChg>
        <pc:picChg chg="mod">
          <ac:chgData name="Manasa Madgula" userId="daaa110656d99a0c" providerId="LiveId" clId="{753F83BE-6F2B-4645-9E90-7D9289D362A4}" dt="2024-11-04T10:33:05.628" v="2708" actId="1076"/>
          <ac:picMkLst>
            <pc:docMk/>
            <pc:sldMk cId="4264102421" sldId="278"/>
            <ac:picMk id="3" creationId="{1F2233EB-7C35-CD7A-386F-B12729530B73}"/>
          </ac:picMkLst>
        </pc:picChg>
        <pc:cxnChg chg="add del mod">
          <ac:chgData name="Manasa Madgula" userId="daaa110656d99a0c" providerId="LiveId" clId="{753F83BE-6F2B-4645-9E90-7D9289D362A4}" dt="2024-11-04T10:32:32.672" v="2697" actId="478"/>
          <ac:cxnSpMkLst>
            <pc:docMk/>
            <pc:sldMk cId="4264102421" sldId="278"/>
            <ac:cxnSpMk id="4" creationId="{70EEDB81-8D89-4E6B-A631-DBCD670FDE9C}"/>
          </ac:cxnSpMkLst>
        </pc:cxnChg>
        <pc:cxnChg chg="add del mod">
          <ac:chgData name="Manasa Madgula" userId="daaa110656d99a0c" providerId="LiveId" clId="{753F83BE-6F2B-4645-9E90-7D9289D362A4}" dt="2024-11-04T10:32:31.792" v="2696" actId="478"/>
          <ac:cxnSpMkLst>
            <pc:docMk/>
            <pc:sldMk cId="4264102421" sldId="278"/>
            <ac:cxnSpMk id="6" creationId="{77277132-1F92-9B71-3543-3FD6F3778BD3}"/>
          </ac:cxnSpMkLst>
        </pc:cxnChg>
        <pc:cxnChg chg="add del mod">
          <ac:chgData name="Manasa Madgula" userId="daaa110656d99a0c" providerId="LiveId" clId="{753F83BE-6F2B-4645-9E90-7D9289D362A4}" dt="2024-11-04T10:32:30.879" v="2695" actId="478"/>
          <ac:cxnSpMkLst>
            <pc:docMk/>
            <pc:sldMk cId="4264102421" sldId="278"/>
            <ac:cxnSpMk id="8" creationId="{F1E54233-7ABB-01A4-B6CA-5E871BA82F79}"/>
          </ac:cxnSpMkLst>
        </pc:cxnChg>
        <pc:cxnChg chg="add del mod">
          <ac:chgData name="Manasa Madgula" userId="daaa110656d99a0c" providerId="LiveId" clId="{753F83BE-6F2B-4645-9E90-7D9289D362A4}" dt="2024-11-04T10:33:40.574" v="2717" actId="478"/>
          <ac:cxnSpMkLst>
            <pc:docMk/>
            <pc:sldMk cId="4264102421" sldId="278"/>
            <ac:cxnSpMk id="10" creationId="{FCDD7FEC-4004-FF11-C0D7-9C4A8B71C89C}"/>
          </ac:cxnSpMkLst>
        </pc:cxnChg>
        <pc:cxnChg chg="add mod">
          <ac:chgData name="Manasa Madgula" userId="daaa110656d99a0c" providerId="LiveId" clId="{753F83BE-6F2B-4645-9E90-7D9289D362A4}" dt="2024-11-04T10:32:49.694" v="2703" actId="14100"/>
          <ac:cxnSpMkLst>
            <pc:docMk/>
            <pc:sldMk cId="4264102421" sldId="278"/>
            <ac:cxnSpMk id="12" creationId="{F84A3670-A90B-6BA1-3B8E-E97746754AE4}"/>
          </ac:cxnSpMkLst>
        </pc:cxnChg>
        <pc:cxnChg chg="add mod">
          <ac:chgData name="Manasa Madgula" userId="daaa110656d99a0c" providerId="LiveId" clId="{753F83BE-6F2B-4645-9E90-7D9289D362A4}" dt="2024-11-04T10:34:38.004" v="2776" actId="14100"/>
          <ac:cxnSpMkLst>
            <pc:docMk/>
            <pc:sldMk cId="4264102421" sldId="278"/>
            <ac:cxnSpMk id="13" creationId="{AD7D3C47-3A9A-888B-3332-6429FFF3FCE8}"/>
          </ac:cxnSpMkLst>
        </pc:cxnChg>
        <pc:cxnChg chg="add mod">
          <ac:chgData name="Manasa Madgula" userId="daaa110656d99a0c" providerId="LiveId" clId="{753F83BE-6F2B-4645-9E90-7D9289D362A4}" dt="2024-11-04T10:35:03.389" v="2810" actId="14100"/>
          <ac:cxnSpMkLst>
            <pc:docMk/>
            <pc:sldMk cId="4264102421" sldId="278"/>
            <ac:cxnSpMk id="14" creationId="{89BF9EB5-7374-CBB0-B7AB-2448FB4A39E5}"/>
          </ac:cxnSpMkLst>
        </pc:cxnChg>
      </pc:sldChg>
      <pc:sldChg chg="addSp delSp modSp mod">
        <pc:chgData name="Manasa Madgula" userId="daaa110656d99a0c" providerId="LiveId" clId="{753F83BE-6F2B-4645-9E90-7D9289D362A4}" dt="2024-11-04T09:48:40.622" v="1933" actId="14100"/>
        <pc:sldMkLst>
          <pc:docMk/>
          <pc:sldMk cId="1947067607" sldId="280"/>
        </pc:sldMkLst>
        <pc:spChg chg="add mod">
          <ac:chgData name="Manasa Madgula" userId="daaa110656d99a0c" providerId="LiveId" clId="{753F83BE-6F2B-4645-9E90-7D9289D362A4}" dt="2024-11-04T09:47:13.818" v="1896" actId="14100"/>
          <ac:spMkLst>
            <pc:docMk/>
            <pc:sldMk cId="1947067607" sldId="280"/>
            <ac:spMk id="2" creationId="{D197EE6D-4037-646A-EF25-63A65F6F43E5}"/>
          </ac:spMkLst>
        </pc:spChg>
        <pc:spChg chg="add mod">
          <ac:chgData name="Manasa Madgula" userId="daaa110656d99a0c" providerId="LiveId" clId="{753F83BE-6F2B-4645-9E90-7D9289D362A4}" dt="2024-11-04T09:46:59.003" v="1893" actId="1076"/>
          <ac:spMkLst>
            <pc:docMk/>
            <pc:sldMk cId="1947067607" sldId="280"/>
            <ac:spMk id="5" creationId="{E6D6F6C8-36CE-AFDE-B3BD-F1612351F5FF}"/>
          </ac:spMkLst>
        </pc:spChg>
        <pc:spChg chg="add mod">
          <ac:chgData name="Manasa Madgula" userId="daaa110656d99a0c" providerId="LiveId" clId="{753F83BE-6F2B-4645-9E90-7D9289D362A4}" dt="2024-11-04T09:46:44.843" v="1873" actId="1076"/>
          <ac:spMkLst>
            <pc:docMk/>
            <pc:sldMk cId="1947067607" sldId="280"/>
            <ac:spMk id="7" creationId="{68249F92-E1F1-58B3-5BB6-9C11A10DACFC}"/>
          </ac:spMkLst>
        </pc:spChg>
        <pc:spChg chg="add del mod">
          <ac:chgData name="Manasa Madgula" userId="daaa110656d99a0c" providerId="LiveId" clId="{753F83BE-6F2B-4645-9E90-7D9289D362A4}" dt="2024-11-04T09:47:34.091" v="1900" actId="478"/>
          <ac:spMkLst>
            <pc:docMk/>
            <pc:sldMk cId="1947067607" sldId="280"/>
            <ac:spMk id="9" creationId="{C7135E71-D7F5-B748-26EB-BB3633713424}"/>
          </ac:spMkLst>
        </pc:spChg>
        <pc:spChg chg="add mod">
          <ac:chgData name="Manasa Madgula" userId="daaa110656d99a0c" providerId="LiveId" clId="{753F83BE-6F2B-4645-9E90-7D9289D362A4}" dt="2024-11-04T09:48:16.613" v="1927" actId="20577"/>
          <ac:spMkLst>
            <pc:docMk/>
            <pc:sldMk cId="1947067607" sldId="280"/>
            <ac:spMk id="10" creationId="{8F32C40B-9C05-B312-D9FC-728E7EA421B8}"/>
          </ac:spMkLst>
        </pc:spChg>
        <pc:picChg chg="mod">
          <ac:chgData name="Manasa Madgula" userId="daaa110656d99a0c" providerId="LiveId" clId="{753F83BE-6F2B-4645-9E90-7D9289D362A4}" dt="2024-11-04T09:47:03.583" v="1894" actId="1076"/>
          <ac:picMkLst>
            <pc:docMk/>
            <pc:sldMk cId="1947067607" sldId="280"/>
            <ac:picMk id="3" creationId="{DB363D7C-B376-26D7-A7B9-4FAF4DE91A0C}"/>
          </ac:picMkLst>
        </pc:picChg>
        <pc:cxnChg chg="add mod">
          <ac:chgData name="Manasa Madgula" userId="daaa110656d99a0c" providerId="LiveId" clId="{753F83BE-6F2B-4645-9E90-7D9289D362A4}" dt="2024-11-04T09:48:40.622" v="1933" actId="14100"/>
          <ac:cxnSpMkLst>
            <pc:docMk/>
            <pc:sldMk cId="1947067607" sldId="280"/>
            <ac:cxnSpMk id="4" creationId="{87B49B67-E106-64A9-F807-FAA4284D87B3}"/>
          </ac:cxnSpMkLst>
        </pc:cxnChg>
        <pc:cxnChg chg="add mod">
          <ac:chgData name="Manasa Madgula" userId="daaa110656d99a0c" providerId="LiveId" clId="{753F83BE-6F2B-4645-9E90-7D9289D362A4}" dt="2024-11-04T09:48:33.639" v="1931" actId="14100"/>
          <ac:cxnSpMkLst>
            <pc:docMk/>
            <pc:sldMk cId="1947067607" sldId="280"/>
            <ac:cxnSpMk id="6" creationId="{7EAEBFA7-F3B9-E66F-AF5E-B6239ACAB9EF}"/>
          </ac:cxnSpMkLst>
        </pc:cxnChg>
        <pc:cxnChg chg="add mod">
          <ac:chgData name="Manasa Madgula" userId="daaa110656d99a0c" providerId="LiveId" clId="{753F83BE-6F2B-4645-9E90-7D9289D362A4}" dt="2024-11-04T09:48:24.873" v="1929" actId="14100"/>
          <ac:cxnSpMkLst>
            <pc:docMk/>
            <pc:sldMk cId="1947067607" sldId="280"/>
            <ac:cxnSpMk id="8" creationId="{831A6B39-F4DF-B149-D0CA-87C77D8AE0C9}"/>
          </ac:cxnSpMkLst>
        </pc:cxnChg>
      </pc:sldChg>
      <pc:sldChg chg="modAnim">
        <pc:chgData name="Manasa Madgula" userId="daaa110656d99a0c" providerId="LiveId" clId="{753F83BE-6F2B-4645-9E90-7D9289D362A4}" dt="2024-11-04T10:38:33.885" v="2827"/>
        <pc:sldMkLst>
          <pc:docMk/>
          <pc:sldMk cId="3005502183" sldId="28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BBCB0-BF46-4A03-856B-DFAE0AD3BE66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A0BF9C-FF8A-4391-94D5-80C93BB17F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9157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0BF9C-FF8A-4391-94D5-80C93BB17FF9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50289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0BF9C-FF8A-4391-94D5-80C93BB17FF9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4287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0BF9C-FF8A-4391-94D5-80C93BB17FF9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56949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0BF9C-FF8A-4391-94D5-80C93BB17FF9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9315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0BF9C-FF8A-4391-94D5-80C93BB17FF9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24764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0BF9C-FF8A-4391-94D5-80C93BB17FF9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44286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0BF9C-FF8A-4391-94D5-80C93BB17FF9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74979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0BF9C-FF8A-4391-94D5-80C93BB17FF9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6792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0BF9C-FF8A-4391-94D5-80C93BB17FF9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40360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0BF9C-FF8A-4391-94D5-80C93BB17FF9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43386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0BF9C-FF8A-4391-94D5-80C93BB17FF9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2736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0BF9C-FF8A-4391-94D5-80C93BB17FF9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77728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0BF9C-FF8A-4391-94D5-80C93BB17FF9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18077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0BF9C-FF8A-4391-94D5-80C93BB17FF9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50612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0BF9C-FF8A-4391-94D5-80C93BB17FF9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45744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0BF9C-FF8A-4391-94D5-80C93BB17FF9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42929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Step 24: Select the Desktop option, give the file name in the “File Name” option and click on save to save the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0BF9C-FF8A-4391-94D5-80C93BB17FF9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1406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0BF9C-FF8A-4391-94D5-80C93BB17FF9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6589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0BF9C-FF8A-4391-94D5-80C93BB17FF9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8501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Step 4: Click on Desktop and select the file to extract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0BF9C-FF8A-4391-94D5-80C93BB17FF9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1607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0BF9C-FF8A-4391-94D5-80C93BB17FF9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2679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0BF9C-FF8A-4391-94D5-80C93BB17FF9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1108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Step 7: Data gets loaded and here you will see train data logo in the right corner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0BF9C-FF8A-4391-94D5-80C93BB17FF9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7917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0BF9C-FF8A-4391-94D5-80C93BB17FF9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1389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CEB47A69-4555-4D2A-8CF5-440137442569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31AD5840-8885-4D1A-AA16-849C9F6BE5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1540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47A69-4555-4D2A-8CF5-440137442569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5840-8885-4D1A-AA16-849C9F6BE5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8894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47A69-4555-4D2A-8CF5-440137442569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5840-8885-4D1A-AA16-849C9F6BE5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24653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47A69-4555-4D2A-8CF5-440137442569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5840-8885-4D1A-AA16-849C9F6BE5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5628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47A69-4555-4D2A-8CF5-440137442569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5840-8885-4D1A-AA16-849C9F6BE5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8326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47A69-4555-4D2A-8CF5-440137442569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5840-8885-4D1A-AA16-849C9F6BE5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49036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47A69-4555-4D2A-8CF5-440137442569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5840-8885-4D1A-AA16-849C9F6BE5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51314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CEB47A69-4555-4D2A-8CF5-440137442569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5840-8885-4D1A-AA16-849C9F6BE5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10537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EB47A69-4555-4D2A-8CF5-440137442569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5840-8885-4D1A-AA16-849C9F6BE5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4213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47A69-4555-4D2A-8CF5-440137442569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5840-8885-4D1A-AA16-849C9F6BE5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7552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47A69-4555-4D2A-8CF5-440137442569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5840-8885-4D1A-AA16-849C9F6BE5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5773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47A69-4555-4D2A-8CF5-440137442569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5840-8885-4D1A-AA16-849C9F6BE5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0716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47A69-4555-4D2A-8CF5-440137442569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5840-8885-4D1A-AA16-849C9F6BE5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2170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47A69-4555-4D2A-8CF5-440137442569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5840-8885-4D1A-AA16-849C9F6BE5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759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47A69-4555-4D2A-8CF5-440137442569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5840-8885-4D1A-AA16-849C9F6BE5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1980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47A69-4555-4D2A-8CF5-440137442569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5840-8885-4D1A-AA16-849C9F6BE5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9590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47A69-4555-4D2A-8CF5-440137442569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5840-8885-4D1A-AA16-849C9F6BE5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4225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CEB47A69-4555-4D2A-8CF5-440137442569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31AD5840-8885-4D1A-AA16-849C9F6BE5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3648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wpixel.com/image/517813/free-illustration-vector-coming-soon-opening-soon-announcement" TargetMode="External"/><Relationship Id="rId2" Type="http://schemas.openxmlformats.org/officeDocument/2006/relationships/image" Target="../media/image25.1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FCF8A-C502-0D89-782E-8EA8E10CC8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Product </a:t>
            </a:r>
            <a:br>
              <a:rPr lang="en-IN" dirty="0"/>
            </a:br>
            <a:r>
              <a:rPr lang="en-IN" dirty="0"/>
              <a:t>Sales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DB8BDC-A333-7497-645C-4C728DC33B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Mini Project on Power Bi Dashboard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8215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80A7B3-75B3-ACEF-D8C7-CD9117275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5BB653-79B2-13AD-0AA3-688DCE2418F0}"/>
              </a:ext>
            </a:extLst>
          </p:cNvPr>
          <p:cNvSpPr txBox="1"/>
          <p:nvPr/>
        </p:nvSpPr>
        <p:spPr>
          <a:xfrm>
            <a:off x="3426542" y="2797276"/>
            <a:ext cx="1700981" cy="855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8E035B-9FBA-4F1B-7915-3545F49B1645}"/>
              </a:ext>
            </a:extLst>
          </p:cNvPr>
          <p:cNvSpPr txBox="1"/>
          <p:nvPr/>
        </p:nvSpPr>
        <p:spPr>
          <a:xfrm>
            <a:off x="2728451" y="3266765"/>
            <a:ext cx="1700981" cy="855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5FB8FB-93B8-E86C-8EA2-D757DCF794B3}"/>
              </a:ext>
            </a:extLst>
          </p:cNvPr>
          <p:cNvSpPr txBox="1"/>
          <p:nvPr/>
        </p:nvSpPr>
        <p:spPr>
          <a:xfrm>
            <a:off x="3731342" y="3102076"/>
            <a:ext cx="1700981" cy="855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143F3C-B8D9-6072-E1B0-38CC284F4732}"/>
              </a:ext>
            </a:extLst>
          </p:cNvPr>
          <p:cNvSpPr txBox="1"/>
          <p:nvPr/>
        </p:nvSpPr>
        <p:spPr>
          <a:xfrm>
            <a:off x="3883742" y="3254476"/>
            <a:ext cx="1700981" cy="855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F8E5AF-DA6F-1CAE-85D7-24B10B08CD0D}"/>
              </a:ext>
            </a:extLst>
          </p:cNvPr>
          <p:cNvSpPr txBox="1"/>
          <p:nvPr/>
        </p:nvSpPr>
        <p:spPr>
          <a:xfrm>
            <a:off x="4036142" y="3406876"/>
            <a:ext cx="1700981" cy="855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33E328-7368-4960-1286-29FB0A410E18}"/>
              </a:ext>
            </a:extLst>
          </p:cNvPr>
          <p:cNvSpPr txBox="1"/>
          <p:nvPr/>
        </p:nvSpPr>
        <p:spPr>
          <a:xfrm>
            <a:off x="4188542" y="3559276"/>
            <a:ext cx="1700981" cy="855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F3B747-271E-4A1E-C1C0-9F7ECF634BCC}"/>
              </a:ext>
            </a:extLst>
          </p:cNvPr>
          <p:cNvSpPr txBox="1"/>
          <p:nvPr/>
        </p:nvSpPr>
        <p:spPr>
          <a:xfrm>
            <a:off x="5791201" y="3072579"/>
            <a:ext cx="1700981" cy="855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B0667C-3544-8EF0-1C02-F393E5AF1A8E}"/>
              </a:ext>
            </a:extLst>
          </p:cNvPr>
          <p:cNvSpPr txBox="1"/>
          <p:nvPr/>
        </p:nvSpPr>
        <p:spPr>
          <a:xfrm>
            <a:off x="1880418" y="3596513"/>
            <a:ext cx="3148781" cy="190821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6">
                    <a:lumMod val="75000"/>
                  </a:schemeClr>
                </a:solidFill>
              </a:rPr>
              <a:t>Here, We have selected Pie Chart for getting the analysis of data regarding sum of sales by category</a:t>
            </a:r>
          </a:p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0AEBEA-E9CD-9D73-88B2-9DDF2B11C399}"/>
              </a:ext>
            </a:extLst>
          </p:cNvPr>
          <p:cNvSpPr txBox="1"/>
          <p:nvPr/>
        </p:nvSpPr>
        <p:spPr>
          <a:xfrm>
            <a:off x="9311149" y="1313832"/>
            <a:ext cx="1519084" cy="2614154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DFD419-FDB6-A3CC-F806-5D0B17E80F1A}"/>
              </a:ext>
            </a:extLst>
          </p:cNvPr>
          <p:cNvSpPr txBox="1"/>
          <p:nvPr/>
        </p:nvSpPr>
        <p:spPr>
          <a:xfrm>
            <a:off x="314632" y="1246238"/>
            <a:ext cx="2295832" cy="1855838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8DD40B-6593-CFA5-59F1-00961FF314BB}"/>
              </a:ext>
            </a:extLst>
          </p:cNvPr>
          <p:cNvSpPr txBox="1"/>
          <p:nvPr/>
        </p:nvSpPr>
        <p:spPr>
          <a:xfrm>
            <a:off x="7000569" y="2399069"/>
            <a:ext cx="1700981" cy="190821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6">
                    <a:lumMod val="75000"/>
                  </a:schemeClr>
                </a:solidFill>
              </a:rPr>
              <a:t>You can select the visuals to create the charts </a:t>
            </a:r>
          </a:p>
          <a:p>
            <a:endParaRPr lang="en-IN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01C0CB-ED93-529D-2BE1-5E42096905E4}"/>
              </a:ext>
            </a:extLst>
          </p:cNvPr>
          <p:cNvCxnSpPr>
            <a:cxnSpLocks/>
          </p:cNvCxnSpPr>
          <p:nvPr/>
        </p:nvCxnSpPr>
        <p:spPr>
          <a:xfrm flipV="1">
            <a:off x="8701550" y="2341409"/>
            <a:ext cx="609601" cy="3034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8C4679-D4D5-253E-7BB5-8D73FA85A030}"/>
              </a:ext>
            </a:extLst>
          </p:cNvPr>
          <p:cNvCxnSpPr>
            <a:cxnSpLocks/>
          </p:cNvCxnSpPr>
          <p:nvPr/>
        </p:nvCxnSpPr>
        <p:spPr>
          <a:xfrm flipH="1" flipV="1">
            <a:off x="2593258" y="1962041"/>
            <a:ext cx="1084006" cy="16344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496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F6909C-CB94-569B-7266-651FF174D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4065F4-B95E-B200-6827-97FEF16662C5}"/>
              </a:ext>
            </a:extLst>
          </p:cNvPr>
          <p:cNvSpPr txBox="1"/>
          <p:nvPr/>
        </p:nvSpPr>
        <p:spPr>
          <a:xfrm>
            <a:off x="6853084" y="4188539"/>
            <a:ext cx="2772696" cy="1600438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6">
                    <a:lumMod val="75000"/>
                  </a:schemeClr>
                </a:solidFill>
              </a:rPr>
              <a:t>Drag and Drop the Sales and Ship date for getting the above graph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FA684E-A2D7-FEE2-2D49-690B96E64222}"/>
              </a:ext>
            </a:extLst>
          </p:cNvPr>
          <p:cNvSpPr txBox="1"/>
          <p:nvPr/>
        </p:nvSpPr>
        <p:spPr>
          <a:xfrm>
            <a:off x="10835148" y="4289874"/>
            <a:ext cx="1548580" cy="677108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IN" sz="20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CF32E-ECDE-B3B6-E13B-E24831404136}"/>
              </a:ext>
            </a:extLst>
          </p:cNvPr>
          <p:cNvSpPr txBox="1"/>
          <p:nvPr/>
        </p:nvSpPr>
        <p:spPr>
          <a:xfrm>
            <a:off x="2721077" y="1091404"/>
            <a:ext cx="3148781" cy="233759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IN" sz="20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IN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7D0AB55-6177-6090-A610-C49B050345EE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9625780" y="4628428"/>
            <a:ext cx="1209368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6B6EA9-B970-11CB-119B-81FAA52630A4}"/>
              </a:ext>
            </a:extLst>
          </p:cNvPr>
          <p:cNvCxnSpPr>
            <a:cxnSpLocks/>
          </p:cNvCxnSpPr>
          <p:nvPr/>
        </p:nvCxnSpPr>
        <p:spPr>
          <a:xfrm flipH="1" flipV="1">
            <a:off x="5869858" y="2824209"/>
            <a:ext cx="1455174" cy="136433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507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285621-D89F-8C5C-4058-CD67CAF67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4E672A-39FF-64F2-CBC2-6D8FCC12645E}"/>
              </a:ext>
            </a:extLst>
          </p:cNvPr>
          <p:cNvSpPr txBox="1"/>
          <p:nvPr/>
        </p:nvSpPr>
        <p:spPr>
          <a:xfrm>
            <a:off x="2802194" y="1045743"/>
            <a:ext cx="4440285" cy="2511376"/>
          </a:xfrm>
          <a:prstGeom prst="rect">
            <a:avLst/>
          </a:prstGeom>
          <a:noFill/>
          <a:ln w="3810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EF7DE68-75D2-CDE7-040C-4BA311488299}"/>
              </a:ext>
            </a:extLst>
          </p:cNvPr>
          <p:cNvCxnSpPr>
            <a:cxnSpLocks/>
          </p:cNvCxnSpPr>
          <p:nvPr/>
        </p:nvCxnSpPr>
        <p:spPr>
          <a:xfrm flipH="1" flipV="1">
            <a:off x="7142867" y="3429000"/>
            <a:ext cx="1097569" cy="136409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6ECA89-4E99-9D49-B832-5CB3B2583887}"/>
              </a:ext>
            </a:extLst>
          </p:cNvPr>
          <p:cNvSpPr txBox="1"/>
          <p:nvPr/>
        </p:nvSpPr>
        <p:spPr>
          <a:xfrm>
            <a:off x="9152526" y="1263673"/>
            <a:ext cx="1676400" cy="2511376"/>
          </a:xfrm>
          <a:prstGeom prst="rect">
            <a:avLst/>
          </a:prstGeom>
          <a:noFill/>
          <a:ln w="3810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EF7899-E6F9-6DAA-BBC5-D83E42B48FD3}"/>
              </a:ext>
            </a:extLst>
          </p:cNvPr>
          <p:cNvCxnSpPr>
            <a:cxnSpLocks/>
          </p:cNvCxnSpPr>
          <p:nvPr/>
        </p:nvCxnSpPr>
        <p:spPr>
          <a:xfrm flipH="1" flipV="1">
            <a:off x="9344486" y="3763058"/>
            <a:ext cx="586095" cy="1030033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4F3EDAD-919A-840C-0F68-605234279DC1}"/>
              </a:ext>
            </a:extLst>
          </p:cNvPr>
          <p:cNvSpPr txBox="1"/>
          <p:nvPr/>
        </p:nvSpPr>
        <p:spPr>
          <a:xfrm>
            <a:off x="7984699" y="4793091"/>
            <a:ext cx="3441213" cy="1631216"/>
          </a:xfrm>
          <a:prstGeom prst="rect">
            <a:avLst/>
          </a:prstGeom>
          <a:noFill/>
          <a:ln w="3810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6">
                    <a:lumMod val="75000"/>
                  </a:schemeClr>
                </a:solidFill>
              </a:rPr>
              <a:t>Here, we have selected Line Scatter graph to get the analysis visualization for sum of sales by year</a:t>
            </a:r>
          </a:p>
          <a:p>
            <a:endParaRPr lang="en-IN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0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48BFDE-2ABF-F8B2-7B3C-46F33015C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05" y="-248248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36FEE8-A27E-E4B7-E82E-4DF680653BCE}"/>
              </a:ext>
            </a:extLst>
          </p:cNvPr>
          <p:cNvSpPr txBox="1"/>
          <p:nvPr/>
        </p:nvSpPr>
        <p:spPr>
          <a:xfrm>
            <a:off x="5582879" y="1261152"/>
            <a:ext cx="1676400" cy="2283069"/>
          </a:xfrm>
          <a:prstGeom prst="rect">
            <a:avLst/>
          </a:prstGeom>
          <a:noFill/>
          <a:ln w="3810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8FF1D1E-D358-1FA8-34CC-8E6E2103B504}"/>
              </a:ext>
            </a:extLst>
          </p:cNvPr>
          <p:cNvCxnSpPr>
            <a:cxnSpLocks/>
          </p:cNvCxnSpPr>
          <p:nvPr/>
        </p:nvCxnSpPr>
        <p:spPr>
          <a:xfrm flipH="1">
            <a:off x="9897704" y="4160669"/>
            <a:ext cx="901180" cy="33343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F07270F-CE6C-4997-4753-3A72602C6843}"/>
              </a:ext>
            </a:extLst>
          </p:cNvPr>
          <p:cNvSpPr txBox="1"/>
          <p:nvPr/>
        </p:nvSpPr>
        <p:spPr>
          <a:xfrm>
            <a:off x="10811406" y="3995644"/>
            <a:ext cx="1145005" cy="210719"/>
          </a:xfrm>
          <a:prstGeom prst="rect">
            <a:avLst/>
          </a:prstGeom>
          <a:noFill/>
          <a:ln w="3810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547F349-9E3E-CF20-00DD-635D8C3518D4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9773265" y="3357571"/>
            <a:ext cx="1146522" cy="113653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68B367-6D22-909A-CAA1-93A7AD1FE928}"/>
              </a:ext>
            </a:extLst>
          </p:cNvPr>
          <p:cNvSpPr txBox="1"/>
          <p:nvPr/>
        </p:nvSpPr>
        <p:spPr>
          <a:xfrm>
            <a:off x="10919787" y="3170920"/>
            <a:ext cx="1145005" cy="373301"/>
          </a:xfrm>
          <a:prstGeom prst="rect">
            <a:avLst/>
          </a:prstGeom>
          <a:noFill/>
          <a:ln w="3810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E34BF3-9A53-64AE-BF50-34B35B24B77F}"/>
              </a:ext>
            </a:extLst>
          </p:cNvPr>
          <p:cNvCxnSpPr>
            <a:cxnSpLocks/>
          </p:cNvCxnSpPr>
          <p:nvPr/>
        </p:nvCxnSpPr>
        <p:spPr>
          <a:xfrm flipH="1" flipV="1">
            <a:off x="7259279" y="2871787"/>
            <a:ext cx="1248078" cy="1622314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D49674-EE12-6CC9-2B64-F52668971A80}"/>
              </a:ext>
            </a:extLst>
          </p:cNvPr>
          <p:cNvSpPr txBox="1"/>
          <p:nvPr/>
        </p:nvSpPr>
        <p:spPr>
          <a:xfrm>
            <a:off x="4480898" y="4488687"/>
            <a:ext cx="6174658" cy="693712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accent6">
                    <a:lumMod val="75000"/>
                  </a:schemeClr>
                </a:solidFill>
              </a:rPr>
              <a:t>Drag and Drop order Id and Region to the left side window</a:t>
            </a:r>
          </a:p>
          <a:p>
            <a:endParaRPr lang="en-IN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445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AE6DB2-410C-9EC6-CA30-CAD972851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77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9C4BE5-E1CE-ACB3-ABCC-63AE0BB56C48}"/>
              </a:ext>
            </a:extLst>
          </p:cNvPr>
          <p:cNvSpPr txBox="1"/>
          <p:nvPr/>
        </p:nvSpPr>
        <p:spPr>
          <a:xfrm>
            <a:off x="5604387" y="1243346"/>
            <a:ext cx="2210415" cy="2067841"/>
          </a:xfrm>
          <a:prstGeom prst="rect">
            <a:avLst/>
          </a:prstGeom>
          <a:noFill/>
          <a:ln w="3810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CE2166-DEE7-0E5D-DD1D-54B9C34B863E}"/>
              </a:ext>
            </a:extLst>
          </p:cNvPr>
          <p:cNvSpPr txBox="1"/>
          <p:nvPr/>
        </p:nvSpPr>
        <p:spPr>
          <a:xfrm>
            <a:off x="9165201" y="1243346"/>
            <a:ext cx="1676400" cy="2762514"/>
          </a:xfrm>
          <a:prstGeom prst="rect">
            <a:avLst/>
          </a:prstGeom>
          <a:noFill/>
          <a:ln w="3810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A61143-25D3-8688-0E5B-1E71D6463B63}"/>
              </a:ext>
            </a:extLst>
          </p:cNvPr>
          <p:cNvCxnSpPr>
            <a:cxnSpLocks/>
          </p:cNvCxnSpPr>
          <p:nvPr/>
        </p:nvCxnSpPr>
        <p:spPr>
          <a:xfrm flipH="1" flipV="1">
            <a:off x="6896100" y="3318863"/>
            <a:ext cx="1123950" cy="1257899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52402AF-FF82-BD69-DADF-2400A0FEDFF1}"/>
              </a:ext>
            </a:extLst>
          </p:cNvPr>
          <p:cNvSpPr txBox="1"/>
          <p:nvPr/>
        </p:nvSpPr>
        <p:spPr>
          <a:xfrm>
            <a:off x="6477000" y="4576762"/>
            <a:ext cx="4419763" cy="1015663"/>
          </a:xfrm>
          <a:prstGeom prst="rect">
            <a:avLst/>
          </a:prstGeom>
          <a:noFill/>
          <a:ln w="3810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6">
                    <a:lumMod val="75000"/>
                  </a:schemeClr>
                </a:solidFill>
              </a:rPr>
              <a:t> Here, We have selected Pie chart in visualizations to get the analysis for Order ID and Region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6B25F9C-FA68-5B54-4DC6-BEFF3F6718C4}"/>
              </a:ext>
            </a:extLst>
          </p:cNvPr>
          <p:cNvCxnSpPr>
            <a:cxnSpLocks/>
          </p:cNvCxnSpPr>
          <p:nvPr/>
        </p:nvCxnSpPr>
        <p:spPr>
          <a:xfrm flipV="1">
            <a:off x="9382125" y="4005860"/>
            <a:ext cx="209550" cy="57090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250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363D7C-B376-26D7-A7B9-4FAF4DE91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352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97EE6D-4037-646A-EF25-63A65F6F43E5}"/>
              </a:ext>
            </a:extLst>
          </p:cNvPr>
          <p:cNvSpPr txBox="1"/>
          <p:nvPr/>
        </p:nvSpPr>
        <p:spPr>
          <a:xfrm>
            <a:off x="195592" y="3353030"/>
            <a:ext cx="2616433" cy="2094041"/>
          </a:xfrm>
          <a:prstGeom prst="rect">
            <a:avLst/>
          </a:prstGeom>
          <a:noFill/>
          <a:ln w="3810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7B49B67-E106-64A9-F807-FAA4284D87B3}"/>
              </a:ext>
            </a:extLst>
          </p:cNvPr>
          <p:cNvCxnSpPr>
            <a:cxnSpLocks/>
          </p:cNvCxnSpPr>
          <p:nvPr/>
        </p:nvCxnSpPr>
        <p:spPr>
          <a:xfrm flipH="1" flipV="1">
            <a:off x="8480759" y="4994787"/>
            <a:ext cx="2483476" cy="47456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6D6F6C8-36CE-AFDE-B3BD-F1612351F5FF}"/>
              </a:ext>
            </a:extLst>
          </p:cNvPr>
          <p:cNvSpPr txBox="1"/>
          <p:nvPr/>
        </p:nvSpPr>
        <p:spPr>
          <a:xfrm>
            <a:off x="10964235" y="5313373"/>
            <a:ext cx="1145005" cy="308514"/>
          </a:xfrm>
          <a:prstGeom prst="rect">
            <a:avLst/>
          </a:prstGeom>
          <a:noFill/>
          <a:ln w="3810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AEBFA7-F3B9-E66F-AF5E-B6239ACAB9EF}"/>
              </a:ext>
            </a:extLst>
          </p:cNvPr>
          <p:cNvCxnSpPr>
            <a:cxnSpLocks/>
          </p:cNvCxnSpPr>
          <p:nvPr/>
        </p:nvCxnSpPr>
        <p:spPr>
          <a:xfrm flipH="1">
            <a:off x="8497351" y="4467456"/>
            <a:ext cx="2450292" cy="22683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249F92-E1F1-58B3-5BB6-9C11A10DACFC}"/>
              </a:ext>
            </a:extLst>
          </p:cNvPr>
          <p:cNvSpPr txBox="1"/>
          <p:nvPr/>
        </p:nvSpPr>
        <p:spPr>
          <a:xfrm>
            <a:off x="10964235" y="4354923"/>
            <a:ext cx="1040914" cy="339365"/>
          </a:xfrm>
          <a:prstGeom prst="rect">
            <a:avLst/>
          </a:prstGeom>
          <a:noFill/>
          <a:ln w="3810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1A6B39-F4DF-B149-D0CA-87C77D8AE0C9}"/>
              </a:ext>
            </a:extLst>
          </p:cNvPr>
          <p:cNvCxnSpPr>
            <a:cxnSpLocks/>
          </p:cNvCxnSpPr>
          <p:nvPr/>
        </p:nvCxnSpPr>
        <p:spPr>
          <a:xfrm flipH="1" flipV="1">
            <a:off x="2770469" y="4694288"/>
            <a:ext cx="3093857" cy="9345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F32C40B-9C05-B312-D9FC-728E7EA421B8}"/>
              </a:ext>
            </a:extLst>
          </p:cNvPr>
          <p:cNvSpPr txBox="1"/>
          <p:nvPr/>
        </p:nvSpPr>
        <p:spPr>
          <a:xfrm>
            <a:off x="5880918" y="4327313"/>
            <a:ext cx="2616433" cy="1015663"/>
          </a:xfrm>
          <a:prstGeom prst="rect">
            <a:avLst/>
          </a:prstGeom>
          <a:noFill/>
          <a:ln w="3810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6">
                    <a:lumMod val="75000"/>
                  </a:schemeClr>
                </a:solidFill>
              </a:rPr>
              <a:t>Drag and drop sales and sub-category fields</a:t>
            </a:r>
          </a:p>
        </p:txBody>
      </p:sp>
    </p:spTree>
    <p:extLst>
      <p:ext uri="{BB962C8B-B14F-4D97-AF65-F5344CB8AC3E}">
        <p14:creationId xmlns:p14="http://schemas.microsoft.com/office/powerpoint/2010/main" val="1947067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6D2EF7-5CD8-7746-F8D7-9380FC4CC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CF71C6-8252-39D6-D6C6-5EE63B39B628}"/>
              </a:ext>
            </a:extLst>
          </p:cNvPr>
          <p:cNvSpPr txBox="1"/>
          <p:nvPr/>
        </p:nvSpPr>
        <p:spPr>
          <a:xfrm>
            <a:off x="5057773" y="3814762"/>
            <a:ext cx="2896523" cy="1908215"/>
          </a:xfrm>
          <a:prstGeom prst="rect">
            <a:avLst/>
          </a:prstGeom>
          <a:noFill/>
          <a:ln w="3810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6">
                    <a:lumMod val="75000"/>
                  </a:schemeClr>
                </a:solidFill>
              </a:rPr>
              <a:t>We have selected Pie chart in Build Visuals to get the analysis of data for sum of sales by sub-category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CDCBF3-F14C-9938-418B-3FB5200C9262}"/>
              </a:ext>
            </a:extLst>
          </p:cNvPr>
          <p:cNvSpPr txBox="1"/>
          <p:nvPr/>
        </p:nvSpPr>
        <p:spPr>
          <a:xfrm>
            <a:off x="9088079" y="1303386"/>
            <a:ext cx="1676400" cy="2511376"/>
          </a:xfrm>
          <a:prstGeom prst="rect">
            <a:avLst/>
          </a:prstGeom>
          <a:noFill/>
          <a:ln w="3810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BB6FE8-28C5-837D-27CC-E7CC7D70FDD7}"/>
              </a:ext>
            </a:extLst>
          </p:cNvPr>
          <p:cNvCxnSpPr>
            <a:cxnSpLocks/>
          </p:cNvCxnSpPr>
          <p:nvPr/>
        </p:nvCxnSpPr>
        <p:spPr>
          <a:xfrm flipH="1">
            <a:off x="7954296" y="3116287"/>
            <a:ext cx="1122106" cy="698475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FA70866-F3CA-6139-7127-76B28209AE14}"/>
              </a:ext>
            </a:extLst>
          </p:cNvPr>
          <p:cNvSpPr txBox="1"/>
          <p:nvPr/>
        </p:nvSpPr>
        <p:spPr>
          <a:xfrm>
            <a:off x="333375" y="3319463"/>
            <a:ext cx="2619374" cy="2137440"/>
          </a:xfrm>
          <a:prstGeom prst="rect">
            <a:avLst/>
          </a:prstGeom>
          <a:noFill/>
          <a:ln w="3810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EBA7C39-FB94-9C6C-24B9-9931FBF9044E}"/>
              </a:ext>
            </a:extLst>
          </p:cNvPr>
          <p:cNvCxnSpPr>
            <a:cxnSpLocks/>
            <a:endCxn id="7" idx="3"/>
          </p:cNvCxnSpPr>
          <p:nvPr/>
        </p:nvCxnSpPr>
        <p:spPr>
          <a:xfrm flipH="1" flipV="1">
            <a:off x="2952749" y="4388183"/>
            <a:ext cx="2105026" cy="4570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262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3A480C-205B-3FD8-C7E0-F76D845E3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47F2BC-707B-A13F-2CDA-AEAC73AB671A}"/>
              </a:ext>
            </a:extLst>
          </p:cNvPr>
          <p:cNvSpPr txBox="1"/>
          <p:nvPr/>
        </p:nvSpPr>
        <p:spPr>
          <a:xfrm>
            <a:off x="1966452" y="4514237"/>
            <a:ext cx="2686510" cy="1322676"/>
          </a:xfrm>
          <a:prstGeom prst="rect">
            <a:avLst/>
          </a:prstGeom>
          <a:noFill/>
          <a:ln w="3810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6">
                    <a:lumMod val="75000"/>
                  </a:schemeClr>
                </a:solidFill>
              </a:rPr>
              <a:t>Double click on right button of the mouse to get this fields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AAA3D0-B8E9-70DF-481B-288337FFBDFD}"/>
              </a:ext>
            </a:extLst>
          </p:cNvPr>
          <p:cNvSpPr txBox="1"/>
          <p:nvPr/>
        </p:nvSpPr>
        <p:spPr>
          <a:xfrm>
            <a:off x="5620901" y="3200400"/>
            <a:ext cx="2117085" cy="2266335"/>
          </a:xfrm>
          <a:prstGeom prst="rect">
            <a:avLst/>
          </a:prstGeom>
          <a:noFill/>
          <a:ln w="3810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CEECC94-8C42-88CE-A969-39FD4FAE5E0B}"/>
              </a:ext>
            </a:extLst>
          </p:cNvPr>
          <p:cNvCxnSpPr>
            <a:cxnSpLocks/>
          </p:cNvCxnSpPr>
          <p:nvPr/>
        </p:nvCxnSpPr>
        <p:spPr>
          <a:xfrm flipV="1">
            <a:off x="4670513" y="4333567"/>
            <a:ext cx="950388" cy="54154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97EB293-DA88-308C-430C-D36446F7F405}"/>
              </a:ext>
            </a:extLst>
          </p:cNvPr>
          <p:cNvSpPr txBox="1"/>
          <p:nvPr/>
        </p:nvSpPr>
        <p:spPr>
          <a:xfrm>
            <a:off x="5667374" y="4052735"/>
            <a:ext cx="2505152" cy="352117"/>
          </a:xfrm>
          <a:prstGeom prst="rect">
            <a:avLst/>
          </a:prstGeom>
          <a:noFill/>
          <a:ln w="3810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1CC00A-EC70-FC63-F27F-E0E277CD81E4}"/>
              </a:ext>
            </a:extLst>
          </p:cNvPr>
          <p:cNvCxnSpPr>
            <a:cxnSpLocks/>
          </p:cNvCxnSpPr>
          <p:nvPr/>
        </p:nvCxnSpPr>
        <p:spPr>
          <a:xfrm flipH="1" flipV="1">
            <a:off x="8096709" y="4404852"/>
            <a:ext cx="962025" cy="111442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82C50E7-21B3-A3BE-7E2A-20FE66A773DF}"/>
              </a:ext>
            </a:extLst>
          </p:cNvPr>
          <p:cNvSpPr txBox="1"/>
          <p:nvPr/>
        </p:nvSpPr>
        <p:spPr>
          <a:xfrm>
            <a:off x="7860891" y="5499069"/>
            <a:ext cx="2686510" cy="984885"/>
          </a:xfrm>
          <a:prstGeom prst="rect">
            <a:avLst/>
          </a:prstGeom>
          <a:noFill/>
          <a:ln w="3810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6">
                    <a:lumMod val="75000"/>
                  </a:schemeClr>
                </a:solidFill>
              </a:rPr>
              <a:t>Click on trains sorted by row ID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3675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311BC2-0C2A-0ECA-CB94-4CA4FBF61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4DD8F5-A027-B7DE-A897-7029804EC9E9}"/>
              </a:ext>
            </a:extLst>
          </p:cNvPr>
          <p:cNvSpPr txBox="1"/>
          <p:nvPr/>
        </p:nvSpPr>
        <p:spPr>
          <a:xfrm>
            <a:off x="2700337" y="4109885"/>
            <a:ext cx="1676400" cy="1938992"/>
          </a:xfrm>
          <a:prstGeom prst="rect">
            <a:avLst/>
          </a:prstGeom>
          <a:noFill/>
          <a:ln w="3810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6">
                    <a:lumMod val="75000"/>
                  </a:schemeClr>
                </a:solidFill>
              </a:rPr>
              <a:t>By selecting the “trains sorted by row ID”, we get this data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131DC7-E04D-E25A-6A6F-CE4CD7A2F4D5}"/>
              </a:ext>
            </a:extLst>
          </p:cNvPr>
          <p:cNvSpPr txBox="1"/>
          <p:nvPr/>
        </p:nvSpPr>
        <p:spPr>
          <a:xfrm>
            <a:off x="5577961" y="3429000"/>
            <a:ext cx="2160025" cy="1988574"/>
          </a:xfrm>
          <a:prstGeom prst="rect">
            <a:avLst/>
          </a:prstGeom>
          <a:noFill/>
          <a:ln w="3810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E2F5A17-9F6A-4AB5-5A71-67F083F8D1B3}"/>
              </a:ext>
            </a:extLst>
          </p:cNvPr>
          <p:cNvCxnSpPr>
            <a:cxnSpLocks/>
          </p:cNvCxnSpPr>
          <p:nvPr/>
        </p:nvCxnSpPr>
        <p:spPr>
          <a:xfrm flipV="1">
            <a:off x="4376737" y="3893574"/>
            <a:ext cx="1201224" cy="80209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1408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9B2C37-DAE5-2230-21EC-F9D1F79333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4BD9BF-3D6A-BB2C-D70F-64C9F445FC9A}"/>
              </a:ext>
            </a:extLst>
          </p:cNvPr>
          <p:cNvSpPr txBox="1"/>
          <p:nvPr/>
        </p:nvSpPr>
        <p:spPr>
          <a:xfrm>
            <a:off x="1897626" y="1781174"/>
            <a:ext cx="3112523" cy="1631216"/>
          </a:xfrm>
          <a:prstGeom prst="rect">
            <a:avLst/>
          </a:prstGeom>
          <a:noFill/>
          <a:ln w="3810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6">
                    <a:lumMod val="75000"/>
                  </a:schemeClr>
                </a:solidFill>
              </a:rPr>
              <a:t>By placing the cursor on order ID, we get the complete details of “order ID, ship date, city, sales” etc.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B4A35D-B8FA-7754-8C08-82F7BE1BE7F6}"/>
              </a:ext>
            </a:extLst>
          </p:cNvPr>
          <p:cNvSpPr txBox="1"/>
          <p:nvPr/>
        </p:nvSpPr>
        <p:spPr>
          <a:xfrm>
            <a:off x="5624013" y="5076826"/>
            <a:ext cx="782054" cy="191563"/>
          </a:xfrm>
          <a:prstGeom prst="rect">
            <a:avLst/>
          </a:prstGeom>
          <a:noFill/>
          <a:ln w="3810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95A6FA-3894-E552-C54B-DD7C7F1DCCC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010149" y="2392694"/>
            <a:ext cx="1004891" cy="92646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9FAB2E2-4AAC-F489-F17D-2C159FC81E0C}"/>
              </a:ext>
            </a:extLst>
          </p:cNvPr>
          <p:cNvSpPr txBox="1"/>
          <p:nvPr/>
        </p:nvSpPr>
        <p:spPr>
          <a:xfrm>
            <a:off x="6015040" y="1781174"/>
            <a:ext cx="2505072" cy="3075961"/>
          </a:xfrm>
          <a:prstGeom prst="rect">
            <a:avLst/>
          </a:prstGeom>
          <a:noFill/>
          <a:ln w="3810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CDC3F1-6846-A791-0642-D70296299781}"/>
              </a:ext>
            </a:extLst>
          </p:cNvPr>
          <p:cNvCxnSpPr>
            <a:cxnSpLocks/>
          </p:cNvCxnSpPr>
          <p:nvPr/>
        </p:nvCxnSpPr>
        <p:spPr>
          <a:xfrm>
            <a:off x="4552335" y="3429000"/>
            <a:ext cx="1303158" cy="164782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31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341640-E5CD-F8D8-078E-E925BA202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3FE21D-2CF0-6F97-1D3E-1D802B9ED989}"/>
              </a:ext>
            </a:extLst>
          </p:cNvPr>
          <p:cNvSpPr txBox="1"/>
          <p:nvPr/>
        </p:nvSpPr>
        <p:spPr>
          <a:xfrm>
            <a:off x="1225485" y="820132"/>
            <a:ext cx="612742" cy="69758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13492B-1781-1526-7B39-124DD1CBD8FA}"/>
              </a:ext>
            </a:extLst>
          </p:cNvPr>
          <p:cNvSpPr txBox="1"/>
          <p:nvPr/>
        </p:nvSpPr>
        <p:spPr>
          <a:xfrm>
            <a:off x="3101419" y="1348033"/>
            <a:ext cx="2686639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Click on power bi desktop app to open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CFB313-6830-D918-EF5F-58139777A49F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1838227" y="1517715"/>
            <a:ext cx="1263192" cy="153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354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E73C13-C8F4-A363-D5AD-40E4463F0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56" y="-19051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3F47E8F-F218-F3EB-EB2F-F179B196E5FC}"/>
              </a:ext>
            </a:extLst>
          </p:cNvPr>
          <p:cNvCxnSpPr>
            <a:cxnSpLocks/>
          </p:cNvCxnSpPr>
          <p:nvPr/>
        </p:nvCxnSpPr>
        <p:spPr>
          <a:xfrm flipH="1" flipV="1">
            <a:off x="6784258" y="3681706"/>
            <a:ext cx="422787" cy="890294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FC4536F-EB74-736A-E5F9-5E70D0739EC9}"/>
              </a:ext>
            </a:extLst>
          </p:cNvPr>
          <p:cNvSpPr txBox="1"/>
          <p:nvPr/>
        </p:nvSpPr>
        <p:spPr>
          <a:xfrm>
            <a:off x="6701528" y="4572000"/>
            <a:ext cx="3101233" cy="1508105"/>
          </a:xfrm>
          <a:prstGeom prst="rect">
            <a:avLst/>
          </a:prstGeom>
          <a:noFill/>
          <a:ln w="3810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From the above one, We have </a:t>
            </a:r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choosen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 “total sales by order date” to get the data related to sales </a:t>
            </a:r>
          </a:p>
          <a:p>
            <a:endParaRPr lang="en-IN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F06111-AC04-6D2E-250F-F0F5A9D1A395}"/>
              </a:ext>
            </a:extLst>
          </p:cNvPr>
          <p:cNvSpPr txBox="1"/>
          <p:nvPr/>
        </p:nvSpPr>
        <p:spPr>
          <a:xfrm>
            <a:off x="5755481" y="3490143"/>
            <a:ext cx="1676400" cy="191563"/>
          </a:xfrm>
          <a:prstGeom prst="rect">
            <a:avLst/>
          </a:prstGeom>
          <a:noFill/>
          <a:ln w="3810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96810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AA3295-606F-243B-517F-190198ECC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5F0AEFE-B54C-53D2-2C3A-618FDC40685F}"/>
              </a:ext>
            </a:extLst>
          </p:cNvPr>
          <p:cNvCxnSpPr>
            <a:cxnSpLocks/>
          </p:cNvCxnSpPr>
          <p:nvPr/>
        </p:nvCxnSpPr>
        <p:spPr>
          <a:xfrm flipH="1">
            <a:off x="5220929" y="3138727"/>
            <a:ext cx="206477" cy="122877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3F0DE10-5EC0-8DB4-8872-5F11B8BB1A49}"/>
              </a:ext>
            </a:extLst>
          </p:cNvPr>
          <p:cNvSpPr txBox="1"/>
          <p:nvPr/>
        </p:nvSpPr>
        <p:spPr>
          <a:xfrm>
            <a:off x="5337071" y="1538289"/>
            <a:ext cx="3167832" cy="1600438"/>
          </a:xfrm>
          <a:prstGeom prst="rect">
            <a:avLst/>
          </a:prstGeom>
          <a:noFill/>
          <a:ln w="3810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6">
                    <a:lumMod val="75000"/>
                  </a:schemeClr>
                </a:solidFill>
              </a:rPr>
              <a:t>By placing the cursor on the graph, we can get the data of sales with date, month and year</a:t>
            </a:r>
          </a:p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74DEDE-B257-07D1-DD1E-144784C75E8B}"/>
              </a:ext>
            </a:extLst>
          </p:cNvPr>
          <p:cNvSpPr txBox="1"/>
          <p:nvPr/>
        </p:nvSpPr>
        <p:spPr>
          <a:xfrm>
            <a:off x="4840697" y="4367505"/>
            <a:ext cx="1676400" cy="496863"/>
          </a:xfrm>
          <a:prstGeom prst="rect">
            <a:avLst/>
          </a:prstGeom>
          <a:noFill/>
          <a:ln w="3810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426410-AFA3-5866-8411-F8C523D730C3}"/>
              </a:ext>
            </a:extLst>
          </p:cNvPr>
          <p:cNvCxnSpPr>
            <a:cxnSpLocks/>
          </p:cNvCxnSpPr>
          <p:nvPr/>
        </p:nvCxnSpPr>
        <p:spPr>
          <a:xfrm>
            <a:off x="363794" y="505717"/>
            <a:ext cx="170374" cy="1320149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A51AE2B-AA3A-978B-5A9A-4FAE0763291E}"/>
              </a:ext>
            </a:extLst>
          </p:cNvPr>
          <p:cNvSpPr txBox="1"/>
          <p:nvPr/>
        </p:nvSpPr>
        <p:spPr>
          <a:xfrm>
            <a:off x="153936" y="1825866"/>
            <a:ext cx="1676400" cy="1015663"/>
          </a:xfrm>
          <a:prstGeom prst="rect">
            <a:avLst/>
          </a:prstGeom>
          <a:noFill/>
          <a:ln w="3810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6">
                    <a:lumMod val="75000"/>
                  </a:schemeClr>
                </a:solidFill>
              </a:rPr>
              <a:t>Click on File option to save the file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64DDD9-9A0D-5D04-5000-F69800C11FDE}"/>
              </a:ext>
            </a:extLst>
          </p:cNvPr>
          <p:cNvSpPr txBox="1"/>
          <p:nvPr/>
        </p:nvSpPr>
        <p:spPr>
          <a:xfrm>
            <a:off x="18757" y="250747"/>
            <a:ext cx="534153" cy="254970"/>
          </a:xfrm>
          <a:prstGeom prst="rect">
            <a:avLst/>
          </a:prstGeom>
          <a:noFill/>
          <a:ln w="3810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7013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56E826-F256-EBB3-7DED-7F17579C1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D982A4-882E-4EFE-9F23-55B574F4B7AC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>
            <a:off x="1676400" y="1820189"/>
            <a:ext cx="1657349" cy="75134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8C02A06-FF3A-99DD-A972-E53FADEBFD5E}"/>
              </a:ext>
            </a:extLst>
          </p:cNvPr>
          <p:cNvSpPr txBox="1"/>
          <p:nvPr/>
        </p:nvSpPr>
        <p:spPr>
          <a:xfrm>
            <a:off x="3333749" y="1004581"/>
            <a:ext cx="1676400" cy="1631216"/>
          </a:xfrm>
          <a:prstGeom prst="rect">
            <a:avLst/>
          </a:prstGeom>
          <a:noFill/>
          <a:ln w="3810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6">
                    <a:lumMod val="75000"/>
                  </a:schemeClr>
                </a:solidFill>
              </a:rPr>
              <a:t>Click on save as option for saving the 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C5FCAF-4C4C-037C-78B7-8C404C175443}"/>
              </a:ext>
            </a:extLst>
          </p:cNvPr>
          <p:cNvSpPr txBox="1"/>
          <p:nvPr/>
        </p:nvSpPr>
        <p:spPr>
          <a:xfrm>
            <a:off x="0" y="1725640"/>
            <a:ext cx="1676400" cy="339365"/>
          </a:xfrm>
          <a:prstGeom prst="rect">
            <a:avLst/>
          </a:prstGeom>
          <a:noFill/>
          <a:ln w="3810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2144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6C674F-308B-A771-1299-C9452B4B1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DAF2DD-9C77-FE79-CFAC-EFCF93A85747}"/>
              </a:ext>
            </a:extLst>
          </p:cNvPr>
          <p:cNvSpPr txBox="1"/>
          <p:nvPr/>
        </p:nvSpPr>
        <p:spPr>
          <a:xfrm>
            <a:off x="1674557" y="3633787"/>
            <a:ext cx="1676400" cy="1908215"/>
          </a:xfrm>
          <a:prstGeom prst="rect">
            <a:avLst/>
          </a:prstGeom>
          <a:noFill/>
          <a:ln w="3810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6">
                    <a:lumMod val="75000"/>
                  </a:schemeClr>
                </a:solidFill>
              </a:rPr>
              <a:t> Select the “Browse this device” for saving the file</a:t>
            </a:r>
          </a:p>
          <a:p>
            <a:endParaRPr lang="en-IN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162DF86-9D9B-2C29-1924-F97208B68C34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349910" y="5542002"/>
            <a:ext cx="162847" cy="479114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FC4BDB-E96E-E478-4618-56D01DD5E810}"/>
              </a:ext>
            </a:extLst>
          </p:cNvPr>
          <p:cNvSpPr txBox="1"/>
          <p:nvPr/>
        </p:nvSpPr>
        <p:spPr>
          <a:xfrm>
            <a:off x="1674557" y="6021116"/>
            <a:ext cx="1676400" cy="410631"/>
          </a:xfrm>
          <a:prstGeom prst="rect">
            <a:avLst/>
          </a:prstGeom>
          <a:noFill/>
          <a:ln w="3810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2507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2233EB-7C35-CD7A-386F-B12729530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155" y="-19051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561669-5617-C9D3-9558-54D1A86DBEFC}"/>
              </a:ext>
            </a:extLst>
          </p:cNvPr>
          <p:cNvSpPr txBox="1"/>
          <p:nvPr/>
        </p:nvSpPr>
        <p:spPr>
          <a:xfrm>
            <a:off x="0" y="1871973"/>
            <a:ext cx="1676400" cy="41063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6064F6-12BB-CBBE-BEF9-4EE8F8982921}"/>
              </a:ext>
            </a:extLst>
          </p:cNvPr>
          <p:cNvSpPr txBox="1"/>
          <p:nvPr/>
        </p:nvSpPr>
        <p:spPr>
          <a:xfrm>
            <a:off x="975929" y="2519057"/>
            <a:ext cx="1432974" cy="23397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81F5A1-E8AB-22FF-68EA-FA4FB3213621}"/>
              </a:ext>
            </a:extLst>
          </p:cNvPr>
          <p:cNvSpPr txBox="1"/>
          <p:nvPr/>
        </p:nvSpPr>
        <p:spPr>
          <a:xfrm>
            <a:off x="4364138" y="3200400"/>
            <a:ext cx="962025" cy="43753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4A3670-A90B-6BA1-3B8E-E97746754AE4}"/>
              </a:ext>
            </a:extLst>
          </p:cNvPr>
          <p:cNvCxnSpPr>
            <a:cxnSpLocks/>
          </p:cNvCxnSpPr>
          <p:nvPr/>
        </p:nvCxnSpPr>
        <p:spPr>
          <a:xfrm>
            <a:off x="334297" y="2282604"/>
            <a:ext cx="160619" cy="570132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7D3C47-3A9A-888B-3332-6429FFF3FCE8}"/>
              </a:ext>
            </a:extLst>
          </p:cNvPr>
          <p:cNvCxnSpPr>
            <a:cxnSpLocks/>
          </p:cNvCxnSpPr>
          <p:nvPr/>
        </p:nvCxnSpPr>
        <p:spPr>
          <a:xfrm flipH="1">
            <a:off x="2157413" y="1835730"/>
            <a:ext cx="160619" cy="683327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BF9EB5-7374-CBB0-B7AB-2448FB4A39E5}"/>
              </a:ext>
            </a:extLst>
          </p:cNvPr>
          <p:cNvCxnSpPr>
            <a:cxnSpLocks/>
          </p:cNvCxnSpPr>
          <p:nvPr/>
        </p:nvCxnSpPr>
        <p:spPr>
          <a:xfrm flipH="1">
            <a:off x="5177835" y="2492153"/>
            <a:ext cx="130279" cy="708247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F1BB274-0FEC-1E7B-348F-0B62167A4938}"/>
              </a:ext>
            </a:extLst>
          </p:cNvPr>
          <p:cNvSpPr txBox="1"/>
          <p:nvPr/>
        </p:nvSpPr>
        <p:spPr>
          <a:xfrm>
            <a:off x="219841" y="2852736"/>
            <a:ext cx="1284494" cy="92333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Click on desktop option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9101E4-A84B-1D11-2BC5-D7342355EC47}"/>
              </a:ext>
            </a:extLst>
          </p:cNvPr>
          <p:cNvSpPr txBox="1"/>
          <p:nvPr/>
        </p:nvSpPr>
        <p:spPr>
          <a:xfrm>
            <a:off x="2183988" y="1189399"/>
            <a:ext cx="2180150" cy="64633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Give a file name to the file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A2AA7F-5931-A434-D91F-C73B44A00E2D}"/>
              </a:ext>
            </a:extLst>
          </p:cNvPr>
          <p:cNvSpPr txBox="1"/>
          <p:nvPr/>
        </p:nvSpPr>
        <p:spPr>
          <a:xfrm>
            <a:off x="4807816" y="1851829"/>
            <a:ext cx="1848623" cy="64633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Click on save to save the file</a:t>
            </a:r>
          </a:p>
        </p:txBody>
      </p:sp>
    </p:spTree>
    <p:extLst>
      <p:ext uri="{BB962C8B-B14F-4D97-AF65-F5344CB8AC3E}">
        <p14:creationId xmlns:p14="http://schemas.microsoft.com/office/powerpoint/2010/main" val="4264102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39BBF7-5080-6CAC-29C8-DEDF778F5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64470" y="-112336"/>
            <a:ext cx="6674177" cy="667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0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580E54-05AA-4EC9-89B9-C1A77CB24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135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56835C-314B-F20D-857A-C28D572549F6}"/>
              </a:ext>
            </a:extLst>
          </p:cNvPr>
          <p:cNvSpPr txBox="1"/>
          <p:nvPr/>
        </p:nvSpPr>
        <p:spPr>
          <a:xfrm>
            <a:off x="3544478" y="1941922"/>
            <a:ext cx="3340233" cy="12003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 Click on Blank Report to create a power bi to create a dashboard 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6EC95-BFA8-B7AD-003C-737F966FA581}"/>
              </a:ext>
            </a:extLst>
          </p:cNvPr>
          <p:cNvSpPr txBox="1"/>
          <p:nvPr/>
        </p:nvSpPr>
        <p:spPr>
          <a:xfrm>
            <a:off x="2064470" y="980388"/>
            <a:ext cx="1074656" cy="103694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F13EB69-1D24-7CD1-7353-C9631D2146F5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2837468" y="2017336"/>
            <a:ext cx="707010" cy="5247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742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FEBF88-8E74-D5B7-6604-4448E851B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41B582-630A-F792-350C-60DB9927DEE1}"/>
              </a:ext>
            </a:extLst>
          </p:cNvPr>
          <p:cNvSpPr txBox="1"/>
          <p:nvPr/>
        </p:nvSpPr>
        <p:spPr>
          <a:xfrm>
            <a:off x="2592371" y="3429000"/>
            <a:ext cx="1329180" cy="81306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2E077C-603E-C752-51F1-CA6A2F38AF6B}"/>
              </a:ext>
            </a:extLst>
          </p:cNvPr>
          <p:cNvSpPr txBox="1"/>
          <p:nvPr/>
        </p:nvSpPr>
        <p:spPr>
          <a:xfrm>
            <a:off x="2305917" y="1548632"/>
            <a:ext cx="3888405" cy="12003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Click on Import data from Excel to open the excel file to get the data</a:t>
            </a:r>
          </a:p>
          <a:p>
            <a:endParaRPr lang="en-IN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58B6A20-87FB-F6ED-5121-2513CEA26486}"/>
              </a:ext>
            </a:extLst>
          </p:cNvPr>
          <p:cNvCxnSpPr>
            <a:cxnSpLocks/>
          </p:cNvCxnSpPr>
          <p:nvPr/>
        </p:nvCxnSpPr>
        <p:spPr>
          <a:xfrm>
            <a:off x="2949677" y="2748961"/>
            <a:ext cx="88491" cy="6800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558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BABA67-19F0-86F1-A600-725E0A920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415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371EBB-DFF7-A310-D3D4-6CB681EDDC6A}"/>
              </a:ext>
            </a:extLst>
          </p:cNvPr>
          <p:cNvSpPr txBox="1"/>
          <p:nvPr/>
        </p:nvSpPr>
        <p:spPr>
          <a:xfrm>
            <a:off x="160256" y="1894788"/>
            <a:ext cx="980388" cy="369332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286353-3E87-EAD4-8946-FA4E278EADD0}"/>
              </a:ext>
            </a:extLst>
          </p:cNvPr>
          <p:cNvSpPr txBox="1"/>
          <p:nvPr/>
        </p:nvSpPr>
        <p:spPr>
          <a:xfrm>
            <a:off x="1253765" y="3205113"/>
            <a:ext cx="2988297" cy="5844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A3CDAC-B119-E4F0-A8BB-3E177117E67C}"/>
              </a:ext>
            </a:extLst>
          </p:cNvPr>
          <p:cNvSpPr txBox="1"/>
          <p:nvPr/>
        </p:nvSpPr>
        <p:spPr>
          <a:xfrm>
            <a:off x="4326903" y="3312678"/>
            <a:ext cx="725863" cy="36933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32B5A8-0810-EA00-A14A-E0D120FBFD86}"/>
              </a:ext>
            </a:extLst>
          </p:cNvPr>
          <p:cNvSpPr txBox="1"/>
          <p:nvPr/>
        </p:nvSpPr>
        <p:spPr>
          <a:xfrm>
            <a:off x="1574276" y="782425"/>
            <a:ext cx="1244338" cy="646331"/>
          </a:xfrm>
          <a:prstGeom prst="rect">
            <a:avLst/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Click on Desktop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28393D-D54B-2937-3F82-9AD3771D283E}"/>
              </a:ext>
            </a:extLst>
          </p:cNvPr>
          <p:cNvSpPr txBox="1"/>
          <p:nvPr/>
        </p:nvSpPr>
        <p:spPr>
          <a:xfrm>
            <a:off x="1847654" y="1756288"/>
            <a:ext cx="2026763" cy="64633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select the file 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067C25-9CDD-B589-8948-CC9C54990F2F}"/>
              </a:ext>
            </a:extLst>
          </p:cNvPr>
          <p:cNvSpPr txBox="1"/>
          <p:nvPr/>
        </p:nvSpPr>
        <p:spPr>
          <a:xfrm>
            <a:off x="4345756" y="1844999"/>
            <a:ext cx="1750244" cy="36933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Click on open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87F08CC-6CEB-653D-F58C-5FDF87B1E5D5}"/>
              </a:ext>
            </a:extLst>
          </p:cNvPr>
          <p:cNvCxnSpPr/>
          <p:nvPr/>
        </p:nvCxnSpPr>
        <p:spPr>
          <a:xfrm flipH="1">
            <a:off x="867266" y="1348033"/>
            <a:ext cx="707010" cy="54675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F7B781-3216-D301-B8D3-BDA9F4B18377}"/>
              </a:ext>
            </a:extLst>
          </p:cNvPr>
          <p:cNvCxnSpPr/>
          <p:nvPr/>
        </p:nvCxnSpPr>
        <p:spPr>
          <a:xfrm>
            <a:off x="2281286" y="2422689"/>
            <a:ext cx="235671" cy="78242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644641-59B4-10C9-1FD4-D54B1A55292D}"/>
              </a:ext>
            </a:extLst>
          </p:cNvPr>
          <p:cNvCxnSpPr>
            <a:endCxn id="5" idx="0"/>
          </p:cNvCxnSpPr>
          <p:nvPr/>
        </p:nvCxnSpPr>
        <p:spPr>
          <a:xfrm flipH="1">
            <a:off x="4689835" y="2211181"/>
            <a:ext cx="362931" cy="1101497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404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E29BE5-A488-7A38-1A7C-FD70F4580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142" y="893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45AF5D-9254-88B6-D9EA-71A3E9A81F2D}"/>
              </a:ext>
            </a:extLst>
          </p:cNvPr>
          <p:cNvSpPr txBox="1"/>
          <p:nvPr/>
        </p:nvSpPr>
        <p:spPr>
          <a:xfrm>
            <a:off x="6947555" y="5316718"/>
            <a:ext cx="829558" cy="49019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AFA02A-1F71-B73C-9F02-E5445E50FB01}"/>
              </a:ext>
            </a:extLst>
          </p:cNvPr>
          <p:cNvSpPr txBox="1"/>
          <p:nvPr/>
        </p:nvSpPr>
        <p:spPr>
          <a:xfrm>
            <a:off x="501445" y="3863175"/>
            <a:ext cx="2477729" cy="923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Click on Load to import the data to create a dashboard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31630CD-451D-B711-4AAE-449F2D2A6927}"/>
              </a:ext>
            </a:extLst>
          </p:cNvPr>
          <p:cNvCxnSpPr>
            <a:cxnSpLocks/>
          </p:cNvCxnSpPr>
          <p:nvPr/>
        </p:nvCxnSpPr>
        <p:spPr>
          <a:xfrm>
            <a:off x="2979174" y="4601497"/>
            <a:ext cx="4041058" cy="9603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529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02D1C9-32E2-869E-53BD-4788F9967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9F63B4-F5E7-9733-C992-45BA8B5092EE}"/>
              </a:ext>
            </a:extLst>
          </p:cNvPr>
          <p:cNvSpPr txBox="1"/>
          <p:nvPr/>
        </p:nvSpPr>
        <p:spPr>
          <a:xfrm>
            <a:off x="4100052" y="2497394"/>
            <a:ext cx="3952567" cy="14748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C00BE8-0601-9A03-21FB-84D2786D6DCA}"/>
              </a:ext>
            </a:extLst>
          </p:cNvPr>
          <p:cNvSpPr txBox="1"/>
          <p:nvPr/>
        </p:nvSpPr>
        <p:spPr>
          <a:xfrm>
            <a:off x="904568" y="1838632"/>
            <a:ext cx="2507226" cy="12003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The data gets loaded for creating the dashboard</a:t>
            </a:r>
          </a:p>
          <a:p>
            <a:endParaRPr lang="en-IN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C6058D-957F-DB8A-FED9-F960AFD3A279}"/>
              </a:ext>
            </a:extLst>
          </p:cNvPr>
          <p:cNvCxnSpPr>
            <a:cxnSpLocks/>
          </p:cNvCxnSpPr>
          <p:nvPr/>
        </p:nvCxnSpPr>
        <p:spPr>
          <a:xfrm>
            <a:off x="3411794" y="2300748"/>
            <a:ext cx="688258" cy="4916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799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273381-3D68-CAB0-A17B-F66457172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623DF6-2F73-5BED-1783-09F50A81D9E1}"/>
              </a:ext>
            </a:extLst>
          </p:cNvPr>
          <p:cNvSpPr txBox="1"/>
          <p:nvPr/>
        </p:nvSpPr>
        <p:spPr>
          <a:xfrm>
            <a:off x="10717161" y="1897626"/>
            <a:ext cx="1317523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BCE28C-24A6-EB67-B790-8172899DAFA0}"/>
              </a:ext>
            </a:extLst>
          </p:cNvPr>
          <p:cNvSpPr txBox="1"/>
          <p:nvPr/>
        </p:nvSpPr>
        <p:spPr>
          <a:xfrm>
            <a:off x="6440129" y="1779639"/>
            <a:ext cx="2133600" cy="923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Click on train data logo in the right corner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FE04EDC-1104-6183-6737-4BFA4CDB26C7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8573729" y="2140041"/>
            <a:ext cx="2133600" cy="1012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659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5B6B39-3610-B925-8247-ABE7D742F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08"/>
            <a:ext cx="12192000" cy="6858000"/>
          </a:xfrm>
          <a:prstGeom prst="rect">
            <a:avLst/>
          </a:prstGeom>
          <a:ln w="34925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844B79-DEE8-A2C2-BD1E-F843AB096B06}"/>
              </a:ext>
            </a:extLst>
          </p:cNvPr>
          <p:cNvSpPr txBox="1"/>
          <p:nvPr/>
        </p:nvSpPr>
        <p:spPr>
          <a:xfrm>
            <a:off x="11144250" y="1981507"/>
            <a:ext cx="104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EDB213-A882-A015-ED19-83F939673FDA}"/>
              </a:ext>
            </a:extLst>
          </p:cNvPr>
          <p:cNvSpPr txBox="1"/>
          <p:nvPr/>
        </p:nvSpPr>
        <p:spPr>
          <a:xfrm>
            <a:off x="11144250" y="1981507"/>
            <a:ext cx="104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25A55-E1DC-D036-05E7-AC1EE0816EFD}"/>
              </a:ext>
            </a:extLst>
          </p:cNvPr>
          <p:cNvSpPr txBox="1"/>
          <p:nvPr/>
        </p:nvSpPr>
        <p:spPr>
          <a:xfrm>
            <a:off x="11144250" y="1981507"/>
            <a:ext cx="104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77057D-7CEE-1291-06C2-A1A2F9726C94}"/>
              </a:ext>
            </a:extLst>
          </p:cNvPr>
          <p:cNvSpPr txBox="1"/>
          <p:nvPr/>
        </p:nvSpPr>
        <p:spPr>
          <a:xfrm>
            <a:off x="11115674" y="4235087"/>
            <a:ext cx="1047750" cy="369332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4D88E1-C932-4478-8A53-72DF05B9DB89}"/>
              </a:ext>
            </a:extLst>
          </p:cNvPr>
          <p:cNvSpPr txBox="1"/>
          <p:nvPr/>
        </p:nvSpPr>
        <p:spPr>
          <a:xfrm>
            <a:off x="11115674" y="1981507"/>
            <a:ext cx="1047750" cy="369332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D733BE-0181-9631-3A85-B9F21911C627}"/>
              </a:ext>
            </a:extLst>
          </p:cNvPr>
          <p:cNvSpPr txBox="1"/>
          <p:nvPr/>
        </p:nvSpPr>
        <p:spPr>
          <a:xfrm>
            <a:off x="353961" y="1307690"/>
            <a:ext cx="1779639" cy="17698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D1F50C-169A-D2F8-B452-ABF0DCA7DF52}"/>
              </a:ext>
            </a:extLst>
          </p:cNvPr>
          <p:cNvSpPr txBox="1"/>
          <p:nvPr/>
        </p:nvSpPr>
        <p:spPr>
          <a:xfrm>
            <a:off x="4916129" y="2733368"/>
            <a:ext cx="2113936" cy="17543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Drag and Drop the category and sales in the left side empty space to get the visualizations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A1859B-C46C-7534-F133-42EC98BC8D54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2133600" y="2192594"/>
            <a:ext cx="2782529" cy="176980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73504A3-7CFD-130E-4FDB-9E50B65FD3EA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6998110" y="2166173"/>
            <a:ext cx="4117564" cy="114238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3F650DF-0DD6-B5AF-BBBA-E05063704D33}"/>
              </a:ext>
            </a:extLst>
          </p:cNvPr>
          <p:cNvCxnSpPr>
            <a:cxnSpLocks/>
          </p:cNvCxnSpPr>
          <p:nvPr/>
        </p:nvCxnSpPr>
        <p:spPr>
          <a:xfrm flipH="1" flipV="1">
            <a:off x="7030065" y="3429000"/>
            <a:ext cx="4057033" cy="990753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4262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444</TotalTime>
  <Words>453</Words>
  <Application>Microsoft Office PowerPoint</Application>
  <PresentationFormat>Widescreen</PresentationFormat>
  <Paragraphs>59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Century Gothic</vt:lpstr>
      <vt:lpstr>Wingdings 3</vt:lpstr>
      <vt:lpstr>Ion Boardroom</vt:lpstr>
      <vt:lpstr>Product  Sales Report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Manasa Madgula</dc:creator>
  <cp:lastModifiedBy>Manasa Madgula</cp:lastModifiedBy>
  <cp:revision>1</cp:revision>
  <dcterms:created xsi:type="dcterms:W3CDTF">2024-11-02T13:00:57Z</dcterms:created>
  <dcterms:modified xsi:type="dcterms:W3CDTF">2024-11-04T10:39:46Z</dcterms:modified>
</cp:coreProperties>
</file>